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65" r:id="rId16"/>
    <p:sldId id="266" r:id="rId17"/>
    <p:sldId id="272" r:id="rId1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00FF"/>
    <a:srgbClr val="00FFFF"/>
    <a:srgbClr val="00FFCC"/>
    <a:srgbClr val="D41C51"/>
    <a:srgbClr val="CC00FF"/>
    <a:srgbClr val="66FF99"/>
    <a:srgbClr val="FF99FF"/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644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3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EEDB6D-F58D-4CCF-A932-4C051F3DFB15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</dgm:pt>
    <dgm:pt modelId="{B60BBD49-6DFE-4D75-ABF5-E222B35F2B6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   Director </a:t>
          </a: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    </a:t>
          </a: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general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   Veltan Madalina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DCBEB9AF-8502-4FB6-AFAF-86FD43DE7F0C}" type="parTrans" cxnId="{A07FBDE0-0D8C-48E4-858B-CFCE41FA6B0A}">
      <dgm:prSet/>
      <dgm:spPr/>
      <dgm:t>
        <a:bodyPr/>
        <a:lstStyle/>
        <a:p>
          <a:endParaRPr lang="en-US"/>
        </a:p>
      </dgm:t>
    </dgm:pt>
    <dgm:pt modelId="{2D9946DC-9CF6-4115-8971-F55D07944F8E}" type="sibTrans" cxnId="{A07FBDE0-0D8C-48E4-858B-CFCE41FA6B0A}">
      <dgm:prSet/>
      <dgm:spPr/>
      <dgm:t>
        <a:bodyPr/>
        <a:lstStyle/>
        <a:p>
          <a:endParaRPr lang="en-US"/>
        </a:p>
      </dgm:t>
    </dgm:pt>
    <dgm:pt modelId="{DC358785-1BA7-4837-B7B5-A3885C441C9C}" type="asst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  </a:t>
          </a:r>
          <a:r>
            <a:rPr kumimoji="0" lang="ro-RO" b="1" i="0" u="none" strike="noStrike" cap="none" normalizeH="0" baseline="0" smtClean="0">
              <a:ln/>
              <a:effectLst/>
              <a:latin typeface="Arial" charset="0"/>
            </a:rPr>
            <a:t>Asistent manager</a:t>
          </a:r>
          <a:endParaRPr kumimoji="0" lang="ro-RO" b="0" i="0" u="none" strike="noStrike" cap="none" normalizeH="0" baseline="0" smtClean="0">
            <a:ln/>
            <a:effectLst/>
            <a:latin typeface="Arial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smtClean="0">
              <a:ln/>
              <a:effectLst/>
              <a:latin typeface="Arial" charset="0"/>
            </a:rPr>
            <a:t>    Sontrop Naomi</a:t>
          </a:r>
          <a:endParaRPr kumimoji="0" lang="ro-RO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981F856A-4C02-4800-97ED-B6B26F482543}" type="parTrans" cxnId="{A9E20C18-DD71-4212-A361-CA75300E22D2}">
      <dgm:prSet/>
      <dgm:spPr/>
      <dgm:t>
        <a:bodyPr/>
        <a:lstStyle/>
        <a:p>
          <a:endParaRPr lang="en-US"/>
        </a:p>
      </dgm:t>
    </dgm:pt>
    <dgm:pt modelId="{A298BB0B-A906-44CA-B14A-0E63DA2D4C87}" type="sibTrans" cxnId="{A9E20C18-DD71-4212-A361-CA75300E22D2}">
      <dgm:prSet/>
      <dgm:spPr/>
      <dgm:t>
        <a:bodyPr/>
        <a:lstStyle/>
        <a:p>
          <a:endParaRPr lang="en-US"/>
        </a:p>
      </dgm:t>
    </dgm:pt>
    <dgm:pt modelId="{D2375078-C737-462B-AB7B-035F5908AD4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 Director economic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smtClean="0">
              <a:ln/>
              <a:effectLst/>
              <a:latin typeface="Arial" charset="0"/>
            </a:rPr>
            <a:t>     Stama Sorin</a:t>
          </a:r>
          <a:endParaRPr kumimoji="0" lang="ro-RO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C9828118-3334-4904-AEDF-3C8672AD5822}" type="parTrans" cxnId="{9DEF7650-C746-48FB-9701-E55C8EECB2ED}">
      <dgm:prSet/>
      <dgm:spPr/>
      <dgm:t>
        <a:bodyPr/>
        <a:lstStyle/>
        <a:p>
          <a:endParaRPr lang="en-US"/>
        </a:p>
      </dgm:t>
    </dgm:pt>
    <dgm:pt modelId="{470A2501-7128-4F46-9D4A-903BD358A9C3}" type="sibTrans" cxnId="{9DEF7650-C746-48FB-9701-E55C8EECB2ED}">
      <dgm:prSet/>
      <dgm:spPr/>
      <dgm:t>
        <a:bodyPr/>
        <a:lstStyle/>
        <a:p>
          <a:endParaRPr lang="en-US"/>
        </a:p>
      </dgm:t>
    </dgm:pt>
    <dgm:pt modelId="{D12573D7-02D6-4146-8FAA-1837E3A8CBEE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Contabil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Ocenic Claudia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CEC358D0-FDFE-4A82-8157-14BFD2AB301D}" type="parTrans" cxnId="{264E7372-4BB2-46BD-94BC-B662786215CC}">
      <dgm:prSet/>
      <dgm:spPr/>
      <dgm:t>
        <a:bodyPr/>
        <a:lstStyle/>
        <a:p>
          <a:endParaRPr lang="en-US"/>
        </a:p>
      </dgm:t>
    </dgm:pt>
    <dgm:pt modelId="{BE37013D-D9F5-4C14-A03B-B0A69B8C9E83}" type="sibTrans" cxnId="{264E7372-4BB2-46BD-94BC-B662786215CC}">
      <dgm:prSet/>
      <dgm:spPr/>
      <dgm:t>
        <a:bodyPr/>
        <a:lstStyle/>
        <a:p>
          <a:endParaRPr lang="en-US"/>
        </a:p>
      </dgm:t>
    </dgm:pt>
    <dgm:pt modelId="{57768B40-AC94-48AD-8E03-73414AEE91A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Casier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Busuioc Ramona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5E5FE840-4D36-4CF8-85FC-4A49B9877F19}" type="parTrans" cxnId="{C198D9DF-323F-4B96-8A4E-D49E0E17C10E}">
      <dgm:prSet/>
      <dgm:spPr/>
      <dgm:t>
        <a:bodyPr/>
        <a:lstStyle/>
        <a:p>
          <a:endParaRPr lang="en-US"/>
        </a:p>
      </dgm:t>
    </dgm:pt>
    <dgm:pt modelId="{38C19C2F-E29D-4949-86E5-F0AC3BE49D18}" type="sibTrans" cxnId="{C198D9DF-323F-4B96-8A4E-D49E0E17C10E}">
      <dgm:prSet/>
      <dgm:spPr/>
      <dgm:t>
        <a:bodyPr/>
        <a:lstStyle/>
        <a:p>
          <a:endParaRPr lang="en-US"/>
        </a:p>
      </dgm:t>
    </dgm:pt>
    <dgm:pt modelId="{1E842129-9FDB-424F-81DA-BACC9EF735C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Director marketing</a:t>
          </a:r>
          <a:endParaRPr kumimoji="0" lang="en-US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smtClean="0">
              <a:ln/>
              <a:effectLst/>
              <a:latin typeface="Arial" charset="0"/>
            </a:rPr>
            <a:t>Bartus Roxana</a:t>
          </a:r>
          <a:endParaRPr kumimoji="0" lang="ro-RO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D7941B0E-3AF4-4BAF-BC35-01880F8A68BF}" type="parTrans" cxnId="{EE3F2358-37B3-452D-8A41-09D1EC570C1A}">
      <dgm:prSet/>
      <dgm:spPr/>
      <dgm:t>
        <a:bodyPr/>
        <a:lstStyle/>
        <a:p>
          <a:endParaRPr lang="en-US"/>
        </a:p>
      </dgm:t>
    </dgm:pt>
    <dgm:pt modelId="{E42A0D4B-384A-4CAD-892C-5A88B270CBB4}" type="sibTrans" cxnId="{EE3F2358-37B3-452D-8A41-09D1EC570C1A}">
      <dgm:prSet/>
      <dgm:spPr/>
      <dgm:t>
        <a:bodyPr/>
        <a:lstStyle/>
        <a:p>
          <a:endParaRPr lang="en-US"/>
        </a:p>
      </dgm:t>
    </dgm:pt>
    <dgm:pt modelId="{7843E0C7-A128-4BAB-8068-1ECFA45484BC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Vanzator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Gligor Dan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F5AFEE41-4D5C-49EC-AA97-AD42A1955EE0}" type="parTrans" cxnId="{89392B25-641B-44D3-8EB7-0490B4493F1C}">
      <dgm:prSet/>
      <dgm:spPr/>
      <dgm:t>
        <a:bodyPr/>
        <a:lstStyle/>
        <a:p>
          <a:endParaRPr lang="en-US"/>
        </a:p>
      </dgm:t>
    </dgm:pt>
    <dgm:pt modelId="{BD595F2F-89D6-45DD-87E1-8E2680434BD8}" type="sibTrans" cxnId="{89392B25-641B-44D3-8EB7-0490B4493F1C}">
      <dgm:prSet/>
      <dgm:spPr/>
      <dgm:t>
        <a:bodyPr/>
        <a:lstStyle/>
        <a:p>
          <a:endParaRPr lang="en-US"/>
        </a:p>
      </dgm:t>
    </dgm:pt>
    <dgm:pt modelId="{E3DCC119-83D4-41BB-B253-6EB21E38056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Director aprovizionare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Marcus Anamaria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0FD3FAA1-44D5-436D-B555-A7579EEDF12B}" type="parTrans" cxnId="{5BAAECAD-618F-4950-8C41-FC37B7930D95}">
      <dgm:prSet/>
      <dgm:spPr/>
      <dgm:t>
        <a:bodyPr/>
        <a:lstStyle/>
        <a:p>
          <a:endParaRPr lang="en-US"/>
        </a:p>
      </dgm:t>
    </dgm:pt>
    <dgm:pt modelId="{8715C077-AD36-407F-9660-FFA2E35F346D}" type="sibTrans" cxnId="{5BAAECAD-618F-4950-8C41-FC37B7930D95}">
      <dgm:prSet/>
      <dgm:spPr/>
      <dgm:t>
        <a:bodyPr/>
        <a:lstStyle/>
        <a:p>
          <a:endParaRPr lang="en-US"/>
        </a:p>
      </dgm:t>
    </dgm:pt>
    <dgm:pt modelId="{DA1582CA-C240-4530-812A-D69839FF7B4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Sofer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o-RO" b="1" i="0" u="none" strike="noStrike" cap="none" normalizeH="0" baseline="0" dirty="0" smtClean="0">
              <a:ln/>
              <a:effectLst/>
              <a:latin typeface="Arial" charset="0"/>
            </a:rPr>
            <a:t>Vasile Octavian</a:t>
          </a:r>
          <a:endParaRPr kumimoji="0" lang="ro-RO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0CB1F5A-3D5F-4E15-8523-A14059CE7F37}" type="parTrans" cxnId="{941FF836-E6D8-43B4-B28E-76202D35B40C}">
      <dgm:prSet/>
      <dgm:spPr/>
      <dgm:t>
        <a:bodyPr/>
        <a:lstStyle/>
        <a:p>
          <a:endParaRPr lang="en-US"/>
        </a:p>
      </dgm:t>
    </dgm:pt>
    <dgm:pt modelId="{82964E03-5925-4A4D-92FD-6DD9424659CB}" type="sibTrans" cxnId="{941FF836-E6D8-43B4-B28E-76202D35B40C}">
      <dgm:prSet/>
      <dgm:spPr/>
      <dgm:t>
        <a:bodyPr/>
        <a:lstStyle/>
        <a:p>
          <a:endParaRPr lang="en-US"/>
        </a:p>
      </dgm:t>
    </dgm:pt>
    <dgm:pt modelId="{5AF85C05-C07B-461A-A649-0C69C6BC219D}" type="pres">
      <dgm:prSet presAssocID="{F5EEDB6D-F58D-4CCF-A932-4C051F3DFB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65F6F9C-868A-4725-9702-C2B9A5D2B9E2}" type="pres">
      <dgm:prSet presAssocID="{B60BBD49-6DFE-4D75-ABF5-E222B35F2B61}" presName="hierRoot1" presStyleCnt="0">
        <dgm:presLayoutVars>
          <dgm:hierBranch/>
        </dgm:presLayoutVars>
      </dgm:prSet>
      <dgm:spPr/>
    </dgm:pt>
    <dgm:pt modelId="{49DC856E-6486-40B4-93D1-1E73BFFD4222}" type="pres">
      <dgm:prSet presAssocID="{B60BBD49-6DFE-4D75-ABF5-E222B35F2B61}" presName="rootComposite1" presStyleCnt="0"/>
      <dgm:spPr/>
    </dgm:pt>
    <dgm:pt modelId="{96CC642D-C634-4A7D-B4F7-5AD698A6B03E}" type="pres">
      <dgm:prSet presAssocID="{B60BBD49-6DFE-4D75-ABF5-E222B35F2B6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38DC2B-7673-4264-99B4-561D8AD87B0E}" type="pres">
      <dgm:prSet presAssocID="{B60BBD49-6DFE-4D75-ABF5-E222B35F2B6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E5D66C2-ABB8-47D3-9C9D-7D6E8DC41081}" type="pres">
      <dgm:prSet presAssocID="{B60BBD49-6DFE-4D75-ABF5-E222B35F2B61}" presName="hierChild2" presStyleCnt="0"/>
      <dgm:spPr/>
    </dgm:pt>
    <dgm:pt modelId="{2C7E8D02-102D-4588-A1F5-C983733A1BA8}" type="pres">
      <dgm:prSet presAssocID="{C9828118-3334-4904-AEDF-3C8672AD5822}" presName="Name35" presStyleLbl="parChTrans1D2" presStyleIdx="0" presStyleCnt="4"/>
      <dgm:spPr/>
      <dgm:t>
        <a:bodyPr/>
        <a:lstStyle/>
        <a:p>
          <a:endParaRPr lang="en-US"/>
        </a:p>
      </dgm:t>
    </dgm:pt>
    <dgm:pt modelId="{DCA0DD5C-2A3A-42DB-8ADD-8C9C68FE8FDD}" type="pres">
      <dgm:prSet presAssocID="{D2375078-C737-462B-AB7B-035F5908AD42}" presName="hierRoot2" presStyleCnt="0">
        <dgm:presLayoutVars>
          <dgm:hierBranch/>
        </dgm:presLayoutVars>
      </dgm:prSet>
      <dgm:spPr/>
    </dgm:pt>
    <dgm:pt modelId="{8E98A198-C945-4CDA-B989-FD512CFAC313}" type="pres">
      <dgm:prSet presAssocID="{D2375078-C737-462B-AB7B-035F5908AD42}" presName="rootComposite" presStyleCnt="0"/>
      <dgm:spPr/>
    </dgm:pt>
    <dgm:pt modelId="{6AE6E3D0-9C23-4E2D-861E-7AD5A2FADFEC}" type="pres">
      <dgm:prSet presAssocID="{D2375078-C737-462B-AB7B-035F5908AD4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595DD4-E7F1-468E-91E6-2943F55A3618}" type="pres">
      <dgm:prSet presAssocID="{D2375078-C737-462B-AB7B-035F5908AD42}" presName="rootConnector" presStyleLbl="node2" presStyleIdx="0" presStyleCnt="3"/>
      <dgm:spPr/>
      <dgm:t>
        <a:bodyPr/>
        <a:lstStyle/>
        <a:p>
          <a:endParaRPr lang="en-US"/>
        </a:p>
      </dgm:t>
    </dgm:pt>
    <dgm:pt modelId="{4644197B-AFD0-4749-A049-B77C523B0734}" type="pres">
      <dgm:prSet presAssocID="{D2375078-C737-462B-AB7B-035F5908AD42}" presName="hierChild4" presStyleCnt="0"/>
      <dgm:spPr/>
    </dgm:pt>
    <dgm:pt modelId="{6E8258F8-B92D-4186-96CC-5531EF4D24E8}" type="pres">
      <dgm:prSet presAssocID="{CEC358D0-FDFE-4A82-8157-14BFD2AB301D}" presName="Name35" presStyleLbl="parChTrans1D3" presStyleIdx="0" presStyleCnt="4"/>
      <dgm:spPr/>
      <dgm:t>
        <a:bodyPr/>
        <a:lstStyle/>
        <a:p>
          <a:endParaRPr lang="en-US"/>
        </a:p>
      </dgm:t>
    </dgm:pt>
    <dgm:pt modelId="{2DD8856F-B922-4FCB-8667-D73B8EE2AF8E}" type="pres">
      <dgm:prSet presAssocID="{D12573D7-02D6-4146-8FAA-1837E3A8CBEE}" presName="hierRoot2" presStyleCnt="0">
        <dgm:presLayoutVars>
          <dgm:hierBranch val="r"/>
        </dgm:presLayoutVars>
      </dgm:prSet>
      <dgm:spPr/>
    </dgm:pt>
    <dgm:pt modelId="{79FD2566-1C08-4186-94E8-FA005CC5FF72}" type="pres">
      <dgm:prSet presAssocID="{D12573D7-02D6-4146-8FAA-1837E3A8CBEE}" presName="rootComposite" presStyleCnt="0"/>
      <dgm:spPr/>
    </dgm:pt>
    <dgm:pt modelId="{5474E6BA-E94E-4DEE-AE33-B2008333C549}" type="pres">
      <dgm:prSet presAssocID="{D12573D7-02D6-4146-8FAA-1837E3A8CBEE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2AB33B-D534-4DF6-8052-27B1163E182A}" type="pres">
      <dgm:prSet presAssocID="{D12573D7-02D6-4146-8FAA-1837E3A8CBEE}" presName="rootConnector" presStyleLbl="node3" presStyleIdx="0" presStyleCnt="4"/>
      <dgm:spPr/>
      <dgm:t>
        <a:bodyPr/>
        <a:lstStyle/>
        <a:p>
          <a:endParaRPr lang="en-US"/>
        </a:p>
      </dgm:t>
    </dgm:pt>
    <dgm:pt modelId="{83A65B61-7A19-4CEF-96AE-613F20000097}" type="pres">
      <dgm:prSet presAssocID="{D12573D7-02D6-4146-8FAA-1837E3A8CBEE}" presName="hierChild4" presStyleCnt="0"/>
      <dgm:spPr/>
    </dgm:pt>
    <dgm:pt modelId="{6BFB9D5E-425A-4E4F-8834-E40A40B637A5}" type="pres">
      <dgm:prSet presAssocID="{D12573D7-02D6-4146-8FAA-1837E3A8CBEE}" presName="hierChild5" presStyleCnt="0"/>
      <dgm:spPr/>
    </dgm:pt>
    <dgm:pt modelId="{B3D51628-3ECF-41D1-BF54-7405A76E9AB9}" type="pres">
      <dgm:prSet presAssocID="{5E5FE840-4D36-4CF8-85FC-4A49B9877F19}" presName="Name35" presStyleLbl="parChTrans1D3" presStyleIdx="1" presStyleCnt="4"/>
      <dgm:spPr/>
      <dgm:t>
        <a:bodyPr/>
        <a:lstStyle/>
        <a:p>
          <a:endParaRPr lang="en-US"/>
        </a:p>
      </dgm:t>
    </dgm:pt>
    <dgm:pt modelId="{CA693CF6-566A-42D5-B8FD-C6277E4FF85A}" type="pres">
      <dgm:prSet presAssocID="{57768B40-AC94-48AD-8E03-73414AEE91A8}" presName="hierRoot2" presStyleCnt="0">
        <dgm:presLayoutVars>
          <dgm:hierBranch val="r"/>
        </dgm:presLayoutVars>
      </dgm:prSet>
      <dgm:spPr/>
    </dgm:pt>
    <dgm:pt modelId="{F984DB21-E459-4C48-B154-0F264FB1DAA7}" type="pres">
      <dgm:prSet presAssocID="{57768B40-AC94-48AD-8E03-73414AEE91A8}" presName="rootComposite" presStyleCnt="0"/>
      <dgm:spPr/>
    </dgm:pt>
    <dgm:pt modelId="{F4C6C908-8A1A-4CE8-B941-A00BD08932E3}" type="pres">
      <dgm:prSet presAssocID="{57768B40-AC94-48AD-8E03-73414AEE91A8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653230-1F12-40A9-8ADF-5A0FEA960591}" type="pres">
      <dgm:prSet presAssocID="{57768B40-AC94-48AD-8E03-73414AEE91A8}" presName="rootConnector" presStyleLbl="node3" presStyleIdx="1" presStyleCnt="4"/>
      <dgm:spPr/>
      <dgm:t>
        <a:bodyPr/>
        <a:lstStyle/>
        <a:p>
          <a:endParaRPr lang="en-US"/>
        </a:p>
      </dgm:t>
    </dgm:pt>
    <dgm:pt modelId="{E39603C9-7715-41F8-AFA4-BDD15DF314BC}" type="pres">
      <dgm:prSet presAssocID="{57768B40-AC94-48AD-8E03-73414AEE91A8}" presName="hierChild4" presStyleCnt="0"/>
      <dgm:spPr/>
    </dgm:pt>
    <dgm:pt modelId="{18B3676C-F8E9-4E2C-BF5D-4E3E3AB72D5E}" type="pres">
      <dgm:prSet presAssocID="{57768B40-AC94-48AD-8E03-73414AEE91A8}" presName="hierChild5" presStyleCnt="0"/>
      <dgm:spPr/>
    </dgm:pt>
    <dgm:pt modelId="{A00BC109-EFEF-4801-90DE-20D968B38322}" type="pres">
      <dgm:prSet presAssocID="{D2375078-C737-462B-AB7B-035F5908AD42}" presName="hierChild5" presStyleCnt="0"/>
      <dgm:spPr/>
    </dgm:pt>
    <dgm:pt modelId="{A2360540-FEEB-4135-9DE7-838FEB8C90EA}" type="pres">
      <dgm:prSet presAssocID="{D7941B0E-3AF4-4BAF-BC35-01880F8A68BF}" presName="Name35" presStyleLbl="parChTrans1D2" presStyleIdx="1" presStyleCnt="4"/>
      <dgm:spPr/>
      <dgm:t>
        <a:bodyPr/>
        <a:lstStyle/>
        <a:p>
          <a:endParaRPr lang="en-US"/>
        </a:p>
      </dgm:t>
    </dgm:pt>
    <dgm:pt modelId="{4D0B1420-369A-4250-B296-9DCC7C4CB03C}" type="pres">
      <dgm:prSet presAssocID="{1E842129-9FDB-424F-81DA-BACC9EF735C3}" presName="hierRoot2" presStyleCnt="0">
        <dgm:presLayoutVars>
          <dgm:hierBranch/>
        </dgm:presLayoutVars>
      </dgm:prSet>
      <dgm:spPr/>
    </dgm:pt>
    <dgm:pt modelId="{37D46A94-153A-409F-972D-5CFB2BACE18B}" type="pres">
      <dgm:prSet presAssocID="{1E842129-9FDB-424F-81DA-BACC9EF735C3}" presName="rootComposite" presStyleCnt="0"/>
      <dgm:spPr/>
    </dgm:pt>
    <dgm:pt modelId="{91563595-CC1E-4713-8954-4F4289E63D5B}" type="pres">
      <dgm:prSet presAssocID="{1E842129-9FDB-424F-81DA-BACC9EF735C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11AD2A-3B95-4BFE-B782-C71224AC9DC3}" type="pres">
      <dgm:prSet presAssocID="{1E842129-9FDB-424F-81DA-BACC9EF735C3}" presName="rootConnector" presStyleLbl="node2" presStyleIdx="1" presStyleCnt="3"/>
      <dgm:spPr/>
      <dgm:t>
        <a:bodyPr/>
        <a:lstStyle/>
        <a:p>
          <a:endParaRPr lang="en-US"/>
        </a:p>
      </dgm:t>
    </dgm:pt>
    <dgm:pt modelId="{BD663D8B-1C16-47CA-A5EF-923088E51862}" type="pres">
      <dgm:prSet presAssocID="{1E842129-9FDB-424F-81DA-BACC9EF735C3}" presName="hierChild4" presStyleCnt="0"/>
      <dgm:spPr/>
    </dgm:pt>
    <dgm:pt modelId="{362FC658-1053-4848-A0AE-D0FBE1D5F336}" type="pres">
      <dgm:prSet presAssocID="{F5AFEE41-4D5C-49EC-AA97-AD42A1955EE0}" presName="Name35" presStyleLbl="parChTrans1D3" presStyleIdx="2" presStyleCnt="4"/>
      <dgm:spPr/>
      <dgm:t>
        <a:bodyPr/>
        <a:lstStyle/>
        <a:p>
          <a:endParaRPr lang="en-US"/>
        </a:p>
      </dgm:t>
    </dgm:pt>
    <dgm:pt modelId="{D66E075D-81B9-48F6-841C-812D027171E0}" type="pres">
      <dgm:prSet presAssocID="{7843E0C7-A128-4BAB-8068-1ECFA45484BC}" presName="hierRoot2" presStyleCnt="0">
        <dgm:presLayoutVars>
          <dgm:hierBranch val="r"/>
        </dgm:presLayoutVars>
      </dgm:prSet>
      <dgm:spPr/>
    </dgm:pt>
    <dgm:pt modelId="{CB70E8AA-8B60-4A41-929A-C4D5C5ADD109}" type="pres">
      <dgm:prSet presAssocID="{7843E0C7-A128-4BAB-8068-1ECFA45484BC}" presName="rootComposite" presStyleCnt="0"/>
      <dgm:spPr/>
    </dgm:pt>
    <dgm:pt modelId="{DDB6FF7E-2D4C-42A3-86E6-709C043442EA}" type="pres">
      <dgm:prSet presAssocID="{7843E0C7-A128-4BAB-8068-1ECFA45484BC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4D64E3-002E-46A2-8BAB-E9C46BD7758E}" type="pres">
      <dgm:prSet presAssocID="{7843E0C7-A128-4BAB-8068-1ECFA45484BC}" presName="rootConnector" presStyleLbl="node3" presStyleIdx="2" presStyleCnt="4"/>
      <dgm:spPr/>
      <dgm:t>
        <a:bodyPr/>
        <a:lstStyle/>
        <a:p>
          <a:endParaRPr lang="en-US"/>
        </a:p>
      </dgm:t>
    </dgm:pt>
    <dgm:pt modelId="{B84B2525-18C5-4AC3-9196-D5AFA9F0FA8E}" type="pres">
      <dgm:prSet presAssocID="{7843E0C7-A128-4BAB-8068-1ECFA45484BC}" presName="hierChild4" presStyleCnt="0"/>
      <dgm:spPr/>
    </dgm:pt>
    <dgm:pt modelId="{BD6F32F6-6843-4B2C-8645-AA18A4DBDD1B}" type="pres">
      <dgm:prSet presAssocID="{7843E0C7-A128-4BAB-8068-1ECFA45484BC}" presName="hierChild5" presStyleCnt="0"/>
      <dgm:spPr/>
    </dgm:pt>
    <dgm:pt modelId="{88718A72-254C-4B8E-B354-85FFAC572EF1}" type="pres">
      <dgm:prSet presAssocID="{1E842129-9FDB-424F-81DA-BACC9EF735C3}" presName="hierChild5" presStyleCnt="0"/>
      <dgm:spPr/>
    </dgm:pt>
    <dgm:pt modelId="{3BCE690A-DD4E-4780-B83C-007861A2A48B}" type="pres">
      <dgm:prSet presAssocID="{0FD3FAA1-44D5-436D-B555-A7579EEDF12B}" presName="Name35" presStyleLbl="parChTrans1D2" presStyleIdx="2" presStyleCnt="4"/>
      <dgm:spPr/>
      <dgm:t>
        <a:bodyPr/>
        <a:lstStyle/>
        <a:p>
          <a:endParaRPr lang="en-US"/>
        </a:p>
      </dgm:t>
    </dgm:pt>
    <dgm:pt modelId="{99D30BB6-404B-4DFD-B647-5953AC839630}" type="pres">
      <dgm:prSet presAssocID="{E3DCC119-83D4-41BB-B253-6EB21E380562}" presName="hierRoot2" presStyleCnt="0">
        <dgm:presLayoutVars>
          <dgm:hierBranch/>
        </dgm:presLayoutVars>
      </dgm:prSet>
      <dgm:spPr/>
    </dgm:pt>
    <dgm:pt modelId="{38F84CF9-168F-4C26-BBD9-3409EAFFE7B3}" type="pres">
      <dgm:prSet presAssocID="{E3DCC119-83D4-41BB-B253-6EB21E380562}" presName="rootComposite" presStyleCnt="0"/>
      <dgm:spPr/>
    </dgm:pt>
    <dgm:pt modelId="{5B117053-622C-41DC-A148-9ED1F0AD0396}" type="pres">
      <dgm:prSet presAssocID="{E3DCC119-83D4-41BB-B253-6EB21E38056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691554-A217-4DA5-AC72-F5226F76D4D4}" type="pres">
      <dgm:prSet presAssocID="{E3DCC119-83D4-41BB-B253-6EB21E380562}" presName="rootConnector" presStyleLbl="node2" presStyleIdx="2" presStyleCnt="3"/>
      <dgm:spPr/>
      <dgm:t>
        <a:bodyPr/>
        <a:lstStyle/>
        <a:p>
          <a:endParaRPr lang="en-US"/>
        </a:p>
      </dgm:t>
    </dgm:pt>
    <dgm:pt modelId="{F6765F7A-D175-438C-A0D9-6474FC1AD506}" type="pres">
      <dgm:prSet presAssocID="{E3DCC119-83D4-41BB-B253-6EB21E380562}" presName="hierChild4" presStyleCnt="0"/>
      <dgm:spPr/>
    </dgm:pt>
    <dgm:pt modelId="{A74A4A98-CCB4-4439-8C63-9EF3E22C2E41}" type="pres">
      <dgm:prSet presAssocID="{10CB1F5A-3D5F-4E15-8523-A14059CE7F37}" presName="Name35" presStyleLbl="parChTrans1D3" presStyleIdx="3" presStyleCnt="4"/>
      <dgm:spPr/>
      <dgm:t>
        <a:bodyPr/>
        <a:lstStyle/>
        <a:p>
          <a:endParaRPr lang="en-US"/>
        </a:p>
      </dgm:t>
    </dgm:pt>
    <dgm:pt modelId="{549C6630-FB82-4DD9-87B5-E60700AF44C9}" type="pres">
      <dgm:prSet presAssocID="{DA1582CA-C240-4530-812A-D69839FF7B43}" presName="hierRoot2" presStyleCnt="0">
        <dgm:presLayoutVars>
          <dgm:hierBranch val="r"/>
        </dgm:presLayoutVars>
      </dgm:prSet>
      <dgm:spPr/>
    </dgm:pt>
    <dgm:pt modelId="{648FBA2B-D25F-415C-805F-39E1CF95AAF6}" type="pres">
      <dgm:prSet presAssocID="{DA1582CA-C240-4530-812A-D69839FF7B43}" presName="rootComposite" presStyleCnt="0"/>
      <dgm:spPr/>
    </dgm:pt>
    <dgm:pt modelId="{6141D09B-7270-49E1-ADA2-7EB43A7F6155}" type="pres">
      <dgm:prSet presAssocID="{DA1582CA-C240-4530-812A-D69839FF7B4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A85746-41AB-4CA5-B736-A17E192DC43D}" type="pres">
      <dgm:prSet presAssocID="{DA1582CA-C240-4530-812A-D69839FF7B43}" presName="rootConnector" presStyleLbl="node3" presStyleIdx="3" presStyleCnt="4"/>
      <dgm:spPr/>
      <dgm:t>
        <a:bodyPr/>
        <a:lstStyle/>
        <a:p>
          <a:endParaRPr lang="en-US"/>
        </a:p>
      </dgm:t>
    </dgm:pt>
    <dgm:pt modelId="{357D44F1-B82D-416E-965B-AC065984F5AC}" type="pres">
      <dgm:prSet presAssocID="{DA1582CA-C240-4530-812A-D69839FF7B43}" presName="hierChild4" presStyleCnt="0"/>
      <dgm:spPr/>
    </dgm:pt>
    <dgm:pt modelId="{D6112B53-CD38-4E95-8380-2E20744CE0A6}" type="pres">
      <dgm:prSet presAssocID="{DA1582CA-C240-4530-812A-D69839FF7B43}" presName="hierChild5" presStyleCnt="0"/>
      <dgm:spPr/>
    </dgm:pt>
    <dgm:pt modelId="{14B1ED23-CAD3-4526-B356-4BB06220ED25}" type="pres">
      <dgm:prSet presAssocID="{E3DCC119-83D4-41BB-B253-6EB21E380562}" presName="hierChild5" presStyleCnt="0"/>
      <dgm:spPr/>
    </dgm:pt>
    <dgm:pt modelId="{EBDE7132-EBB1-4D37-A57B-64917155882C}" type="pres">
      <dgm:prSet presAssocID="{B60BBD49-6DFE-4D75-ABF5-E222B35F2B61}" presName="hierChild3" presStyleCnt="0"/>
      <dgm:spPr/>
    </dgm:pt>
    <dgm:pt modelId="{6BA22C02-7B08-4ACC-8D47-8EFFFD53240F}" type="pres">
      <dgm:prSet presAssocID="{981F856A-4C02-4800-97ED-B6B26F482543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B45813D3-5929-42BC-B639-3F9506581B9B}" type="pres">
      <dgm:prSet presAssocID="{DC358785-1BA7-4837-B7B5-A3885C441C9C}" presName="hierRoot3" presStyleCnt="0">
        <dgm:presLayoutVars>
          <dgm:hierBranch/>
        </dgm:presLayoutVars>
      </dgm:prSet>
      <dgm:spPr/>
    </dgm:pt>
    <dgm:pt modelId="{CC795C9C-2A79-4510-A36A-79627FFE7AA7}" type="pres">
      <dgm:prSet presAssocID="{DC358785-1BA7-4837-B7B5-A3885C441C9C}" presName="rootComposite3" presStyleCnt="0"/>
      <dgm:spPr/>
    </dgm:pt>
    <dgm:pt modelId="{D8D37B01-9B05-40E8-8825-BC2AB9F78E55}" type="pres">
      <dgm:prSet presAssocID="{DC358785-1BA7-4837-B7B5-A3885C441C9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E3A710-AF34-474D-92C2-DD673DE27D86}" type="pres">
      <dgm:prSet presAssocID="{DC358785-1BA7-4837-B7B5-A3885C441C9C}" presName="rootConnector3" presStyleLbl="asst1" presStyleIdx="0" presStyleCnt="1"/>
      <dgm:spPr/>
      <dgm:t>
        <a:bodyPr/>
        <a:lstStyle/>
        <a:p>
          <a:endParaRPr lang="en-US"/>
        </a:p>
      </dgm:t>
    </dgm:pt>
    <dgm:pt modelId="{7C43CAD3-E6F1-4E1B-93D7-D249E63847DA}" type="pres">
      <dgm:prSet presAssocID="{DC358785-1BA7-4837-B7B5-A3885C441C9C}" presName="hierChild6" presStyleCnt="0"/>
      <dgm:spPr/>
    </dgm:pt>
    <dgm:pt modelId="{536EAF51-33C4-41BA-B4CB-BA7AC63CA0BD}" type="pres">
      <dgm:prSet presAssocID="{DC358785-1BA7-4837-B7B5-A3885C441C9C}" presName="hierChild7" presStyleCnt="0"/>
      <dgm:spPr/>
    </dgm:pt>
  </dgm:ptLst>
  <dgm:cxnLst>
    <dgm:cxn modelId="{941FF836-E6D8-43B4-B28E-76202D35B40C}" srcId="{E3DCC119-83D4-41BB-B253-6EB21E380562}" destId="{DA1582CA-C240-4530-812A-D69839FF7B43}" srcOrd="0" destOrd="0" parTransId="{10CB1F5A-3D5F-4E15-8523-A14059CE7F37}" sibTransId="{82964E03-5925-4A4D-92FD-6DD9424659CB}"/>
    <dgm:cxn modelId="{0E4B5D8C-E2F4-4600-A515-09DB8A818A9E}" type="presOf" srcId="{7843E0C7-A128-4BAB-8068-1ECFA45484BC}" destId="{DDB6FF7E-2D4C-42A3-86E6-709C043442EA}" srcOrd="0" destOrd="0" presId="urn:microsoft.com/office/officeart/2005/8/layout/orgChart1"/>
    <dgm:cxn modelId="{5BAAECAD-618F-4950-8C41-FC37B7930D95}" srcId="{B60BBD49-6DFE-4D75-ABF5-E222B35F2B61}" destId="{E3DCC119-83D4-41BB-B253-6EB21E380562}" srcOrd="3" destOrd="0" parTransId="{0FD3FAA1-44D5-436D-B555-A7579EEDF12B}" sibTransId="{8715C077-AD36-407F-9660-FFA2E35F346D}"/>
    <dgm:cxn modelId="{A19283AA-7605-46EA-8A6F-570209EA9395}" type="presOf" srcId="{7843E0C7-A128-4BAB-8068-1ECFA45484BC}" destId="{184D64E3-002E-46A2-8BAB-E9C46BD7758E}" srcOrd="1" destOrd="0" presId="urn:microsoft.com/office/officeart/2005/8/layout/orgChart1"/>
    <dgm:cxn modelId="{9DEF7650-C746-48FB-9701-E55C8EECB2ED}" srcId="{B60BBD49-6DFE-4D75-ABF5-E222B35F2B61}" destId="{D2375078-C737-462B-AB7B-035F5908AD42}" srcOrd="1" destOrd="0" parTransId="{C9828118-3334-4904-AEDF-3C8672AD5822}" sibTransId="{470A2501-7128-4F46-9D4A-903BD358A9C3}"/>
    <dgm:cxn modelId="{EF8278EA-67C8-4FB4-B5B1-9AAF4014D097}" type="presOf" srcId="{DA1582CA-C240-4530-812A-D69839FF7B43}" destId="{6141D09B-7270-49E1-ADA2-7EB43A7F6155}" srcOrd="0" destOrd="0" presId="urn:microsoft.com/office/officeart/2005/8/layout/orgChart1"/>
    <dgm:cxn modelId="{A07FBDE0-0D8C-48E4-858B-CFCE41FA6B0A}" srcId="{F5EEDB6D-F58D-4CCF-A932-4C051F3DFB15}" destId="{B60BBD49-6DFE-4D75-ABF5-E222B35F2B61}" srcOrd="0" destOrd="0" parTransId="{DCBEB9AF-8502-4FB6-AFAF-86FD43DE7F0C}" sibTransId="{2D9946DC-9CF6-4115-8971-F55D07944F8E}"/>
    <dgm:cxn modelId="{586910BA-BB73-4A77-92DD-905A8F038978}" type="presOf" srcId="{B60BBD49-6DFE-4D75-ABF5-E222B35F2B61}" destId="{4438DC2B-7673-4264-99B4-561D8AD87B0E}" srcOrd="1" destOrd="0" presId="urn:microsoft.com/office/officeart/2005/8/layout/orgChart1"/>
    <dgm:cxn modelId="{BDC4BADF-5D0E-4008-8B1A-EA60B2E78650}" type="presOf" srcId="{DA1582CA-C240-4530-812A-D69839FF7B43}" destId="{E1A85746-41AB-4CA5-B736-A17E192DC43D}" srcOrd="1" destOrd="0" presId="urn:microsoft.com/office/officeart/2005/8/layout/orgChart1"/>
    <dgm:cxn modelId="{69080F6B-20EC-409D-A091-330A2312FBBE}" type="presOf" srcId="{0FD3FAA1-44D5-436D-B555-A7579EEDF12B}" destId="{3BCE690A-DD4E-4780-B83C-007861A2A48B}" srcOrd="0" destOrd="0" presId="urn:microsoft.com/office/officeart/2005/8/layout/orgChart1"/>
    <dgm:cxn modelId="{DF8513B1-CA25-4DA0-BEE3-F24DC8609945}" type="presOf" srcId="{981F856A-4C02-4800-97ED-B6B26F482543}" destId="{6BA22C02-7B08-4ACC-8D47-8EFFFD53240F}" srcOrd="0" destOrd="0" presId="urn:microsoft.com/office/officeart/2005/8/layout/orgChart1"/>
    <dgm:cxn modelId="{3A1F21BF-CEAF-4907-B922-F1F9F0657067}" type="presOf" srcId="{D7941B0E-3AF4-4BAF-BC35-01880F8A68BF}" destId="{A2360540-FEEB-4135-9DE7-838FEB8C90EA}" srcOrd="0" destOrd="0" presId="urn:microsoft.com/office/officeart/2005/8/layout/orgChart1"/>
    <dgm:cxn modelId="{22E79E0C-5577-45FE-B65F-56D9A983B22E}" type="presOf" srcId="{1E842129-9FDB-424F-81DA-BACC9EF735C3}" destId="{4611AD2A-3B95-4BFE-B782-C71224AC9DC3}" srcOrd="1" destOrd="0" presId="urn:microsoft.com/office/officeart/2005/8/layout/orgChart1"/>
    <dgm:cxn modelId="{8D1DFD86-0C8E-4835-8DFC-2F7A22D983D3}" type="presOf" srcId="{B60BBD49-6DFE-4D75-ABF5-E222B35F2B61}" destId="{96CC642D-C634-4A7D-B4F7-5AD698A6B03E}" srcOrd="0" destOrd="0" presId="urn:microsoft.com/office/officeart/2005/8/layout/orgChart1"/>
    <dgm:cxn modelId="{9A1CBDCE-6729-45D4-A5CF-D47562D51E4C}" type="presOf" srcId="{C9828118-3334-4904-AEDF-3C8672AD5822}" destId="{2C7E8D02-102D-4588-A1F5-C983733A1BA8}" srcOrd="0" destOrd="0" presId="urn:microsoft.com/office/officeart/2005/8/layout/orgChart1"/>
    <dgm:cxn modelId="{DB6E0C03-9391-4CB7-A870-6377524C71B9}" type="presOf" srcId="{57768B40-AC94-48AD-8E03-73414AEE91A8}" destId="{F4C6C908-8A1A-4CE8-B941-A00BD08932E3}" srcOrd="0" destOrd="0" presId="urn:microsoft.com/office/officeart/2005/8/layout/orgChart1"/>
    <dgm:cxn modelId="{5FB7B75B-6A54-47CA-91EF-5B2EEB1265CA}" type="presOf" srcId="{E3DCC119-83D4-41BB-B253-6EB21E380562}" destId="{6C691554-A217-4DA5-AC72-F5226F76D4D4}" srcOrd="1" destOrd="0" presId="urn:microsoft.com/office/officeart/2005/8/layout/orgChart1"/>
    <dgm:cxn modelId="{C27080A8-74AD-4853-8981-A52645F26663}" type="presOf" srcId="{D12573D7-02D6-4146-8FAA-1837E3A8CBEE}" destId="{022AB33B-D534-4DF6-8052-27B1163E182A}" srcOrd="1" destOrd="0" presId="urn:microsoft.com/office/officeart/2005/8/layout/orgChart1"/>
    <dgm:cxn modelId="{89392B25-641B-44D3-8EB7-0490B4493F1C}" srcId="{1E842129-9FDB-424F-81DA-BACC9EF735C3}" destId="{7843E0C7-A128-4BAB-8068-1ECFA45484BC}" srcOrd="0" destOrd="0" parTransId="{F5AFEE41-4D5C-49EC-AA97-AD42A1955EE0}" sibTransId="{BD595F2F-89D6-45DD-87E1-8E2680434BD8}"/>
    <dgm:cxn modelId="{70DBFBBC-6F19-4972-A4D1-426C3C8914E7}" type="presOf" srcId="{E3DCC119-83D4-41BB-B253-6EB21E380562}" destId="{5B117053-622C-41DC-A148-9ED1F0AD0396}" srcOrd="0" destOrd="0" presId="urn:microsoft.com/office/officeart/2005/8/layout/orgChart1"/>
    <dgm:cxn modelId="{A9E20C18-DD71-4212-A361-CA75300E22D2}" srcId="{B60BBD49-6DFE-4D75-ABF5-E222B35F2B61}" destId="{DC358785-1BA7-4837-B7B5-A3885C441C9C}" srcOrd="0" destOrd="0" parTransId="{981F856A-4C02-4800-97ED-B6B26F482543}" sibTransId="{A298BB0B-A906-44CA-B14A-0E63DA2D4C87}"/>
    <dgm:cxn modelId="{BF2C1B55-4769-4FF7-A00D-678A967B65EC}" type="presOf" srcId="{DC358785-1BA7-4837-B7B5-A3885C441C9C}" destId="{E6E3A710-AF34-474D-92C2-DD673DE27D86}" srcOrd="1" destOrd="0" presId="urn:microsoft.com/office/officeart/2005/8/layout/orgChart1"/>
    <dgm:cxn modelId="{8FECEFD0-46AF-4E99-A39F-5FAFC62FB9DF}" type="presOf" srcId="{DC358785-1BA7-4837-B7B5-A3885C441C9C}" destId="{D8D37B01-9B05-40E8-8825-BC2AB9F78E55}" srcOrd="0" destOrd="0" presId="urn:microsoft.com/office/officeart/2005/8/layout/orgChart1"/>
    <dgm:cxn modelId="{14B831BC-34B4-43B1-AAF0-382DE5CBA2F7}" type="presOf" srcId="{D2375078-C737-462B-AB7B-035F5908AD42}" destId="{49595DD4-E7F1-468E-91E6-2943F55A3618}" srcOrd="1" destOrd="0" presId="urn:microsoft.com/office/officeart/2005/8/layout/orgChart1"/>
    <dgm:cxn modelId="{0B9E3C47-8E00-4E9A-9CC8-77F7FA178945}" type="presOf" srcId="{F5EEDB6D-F58D-4CCF-A932-4C051F3DFB15}" destId="{5AF85C05-C07B-461A-A649-0C69C6BC219D}" srcOrd="0" destOrd="0" presId="urn:microsoft.com/office/officeart/2005/8/layout/orgChart1"/>
    <dgm:cxn modelId="{C0B6F578-0A0A-4A6E-A9CD-BECF4C883903}" type="presOf" srcId="{1E842129-9FDB-424F-81DA-BACC9EF735C3}" destId="{91563595-CC1E-4713-8954-4F4289E63D5B}" srcOrd="0" destOrd="0" presId="urn:microsoft.com/office/officeart/2005/8/layout/orgChart1"/>
    <dgm:cxn modelId="{264E7372-4BB2-46BD-94BC-B662786215CC}" srcId="{D2375078-C737-462B-AB7B-035F5908AD42}" destId="{D12573D7-02D6-4146-8FAA-1837E3A8CBEE}" srcOrd="0" destOrd="0" parTransId="{CEC358D0-FDFE-4A82-8157-14BFD2AB301D}" sibTransId="{BE37013D-D9F5-4C14-A03B-B0A69B8C9E83}"/>
    <dgm:cxn modelId="{8C707899-C22E-4C46-B1FB-4BD1C36C09BC}" type="presOf" srcId="{57768B40-AC94-48AD-8E03-73414AEE91A8}" destId="{7F653230-1F12-40A9-8ADF-5A0FEA960591}" srcOrd="1" destOrd="0" presId="urn:microsoft.com/office/officeart/2005/8/layout/orgChart1"/>
    <dgm:cxn modelId="{EE3F2358-37B3-452D-8A41-09D1EC570C1A}" srcId="{B60BBD49-6DFE-4D75-ABF5-E222B35F2B61}" destId="{1E842129-9FDB-424F-81DA-BACC9EF735C3}" srcOrd="2" destOrd="0" parTransId="{D7941B0E-3AF4-4BAF-BC35-01880F8A68BF}" sibTransId="{E42A0D4B-384A-4CAD-892C-5A88B270CBB4}"/>
    <dgm:cxn modelId="{96ABB760-5065-48CB-8290-C8D48B97630E}" type="presOf" srcId="{D12573D7-02D6-4146-8FAA-1837E3A8CBEE}" destId="{5474E6BA-E94E-4DEE-AE33-B2008333C549}" srcOrd="0" destOrd="0" presId="urn:microsoft.com/office/officeart/2005/8/layout/orgChart1"/>
    <dgm:cxn modelId="{C198D9DF-323F-4B96-8A4E-D49E0E17C10E}" srcId="{D2375078-C737-462B-AB7B-035F5908AD42}" destId="{57768B40-AC94-48AD-8E03-73414AEE91A8}" srcOrd="1" destOrd="0" parTransId="{5E5FE840-4D36-4CF8-85FC-4A49B9877F19}" sibTransId="{38C19C2F-E29D-4949-86E5-F0AC3BE49D18}"/>
    <dgm:cxn modelId="{C4F58B39-B1AB-455A-AB90-FBDC93D4CC19}" type="presOf" srcId="{CEC358D0-FDFE-4A82-8157-14BFD2AB301D}" destId="{6E8258F8-B92D-4186-96CC-5531EF4D24E8}" srcOrd="0" destOrd="0" presId="urn:microsoft.com/office/officeart/2005/8/layout/orgChart1"/>
    <dgm:cxn modelId="{3B6E887A-8CE5-4A44-A945-E90CDFA4FC2B}" type="presOf" srcId="{10CB1F5A-3D5F-4E15-8523-A14059CE7F37}" destId="{A74A4A98-CCB4-4439-8C63-9EF3E22C2E41}" srcOrd="0" destOrd="0" presId="urn:microsoft.com/office/officeart/2005/8/layout/orgChart1"/>
    <dgm:cxn modelId="{05992E8B-357D-4695-82B2-8C71CA7BE256}" type="presOf" srcId="{F5AFEE41-4D5C-49EC-AA97-AD42A1955EE0}" destId="{362FC658-1053-4848-A0AE-D0FBE1D5F336}" srcOrd="0" destOrd="0" presId="urn:microsoft.com/office/officeart/2005/8/layout/orgChart1"/>
    <dgm:cxn modelId="{485E3022-A7B6-4218-AC0B-ECC39F4142EE}" type="presOf" srcId="{5E5FE840-4D36-4CF8-85FC-4A49B9877F19}" destId="{B3D51628-3ECF-41D1-BF54-7405A76E9AB9}" srcOrd="0" destOrd="0" presId="urn:microsoft.com/office/officeart/2005/8/layout/orgChart1"/>
    <dgm:cxn modelId="{D7C15BAD-666E-4385-988B-E5E8184036E2}" type="presOf" srcId="{D2375078-C737-462B-AB7B-035F5908AD42}" destId="{6AE6E3D0-9C23-4E2D-861E-7AD5A2FADFEC}" srcOrd="0" destOrd="0" presId="urn:microsoft.com/office/officeart/2005/8/layout/orgChart1"/>
    <dgm:cxn modelId="{C712033C-B450-4410-AA49-933EB227DF53}" type="presParOf" srcId="{5AF85C05-C07B-461A-A649-0C69C6BC219D}" destId="{365F6F9C-868A-4725-9702-C2B9A5D2B9E2}" srcOrd="0" destOrd="0" presId="urn:microsoft.com/office/officeart/2005/8/layout/orgChart1"/>
    <dgm:cxn modelId="{06F265C9-EA8A-4996-877E-A6B272AD3D85}" type="presParOf" srcId="{365F6F9C-868A-4725-9702-C2B9A5D2B9E2}" destId="{49DC856E-6486-40B4-93D1-1E73BFFD4222}" srcOrd="0" destOrd="0" presId="urn:microsoft.com/office/officeart/2005/8/layout/orgChart1"/>
    <dgm:cxn modelId="{F76CA61A-38C3-49A5-B779-0F5B8D74C361}" type="presParOf" srcId="{49DC856E-6486-40B4-93D1-1E73BFFD4222}" destId="{96CC642D-C634-4A7D-B4F7-5AD698A6B03E}" srcOrd="0" destOrd="0" presId="urn:microsoft.com/office/officeart/2005/8/layout/orgChart1"/>
    <dgm:cxn modelId="{7C80F843-5BAF-4510-A350-8EB74442E14A}" type="presParOf" srcId="{49DC856E-6486-40B4-93D1-1E73BFFD4222}" destId="{4438DC2B-7673-4264-99B4-561D8AD87B0E}" srcOrd="1" destOrd="0" presId="urn:microsoft.com/office/officeart/2005/8/layout/orgChart1"/>
    <dgm:cxn modelId="{49FF12C7-CB69-4CE5-AA2A-D748A3CA491E}" type="presParOf" srcId="{365F6F9C-868A-4725-9702-C2B9A5D2B9E2}" destId="{2E5D66C2-ABB8-47D3-9C9D-7D6E8DC41081}" srcOrd="1" destOrd="0" presId="urn:microsoft.com/office/officeart/2005/8/layout/orgChart1"/>
    <dgm:cxn modelId="{1B166E84-1F8E-4426-BDE1-1FD401868274}" type="presParOf" srcId="{2E5D66C2-ABB8-47D3-9C9D-7D6E8DC41081}" destId="{2C7E8D02-102D-4588-A1F5-C983733A1BA8}" srcOrd="0" destOrd="0" presId="urn:microsoft.com/office/officeart/2005/8/layout/orgChart1"/>
    <dgm:cxn modelId="{540CCAB0-578D-45CA-B8F9-803276E68786}" type="presParOf" srcId="{2E5D66C2-ABB8-47D3-9C9D-7D6E8DC41081}" destId="{DCA0DD5C-2A3A-42DB-8ADD-8C9C68FE8FDD}" srcOrd="1" destOrd="0" presId="urn:microsoft.com/office/officeart/2005/8/layout/orgChart1"/>
    <dgm:cxn modelId="{795697D1-E042-472D-8EAE-F327B6BFA201}" type="presParOf" srcId="{DCA0DD5C-2A3A-42DB-8ADD-8C9C68FE8FDD}" destId="{8E98A198-C945-4CDA-B989-FD512CFAC313}" srcOrd="0" destOrd="0" presId="urn:microsoft.com/office/officeart/2005/8/layout/orgChart1"/>
    <dgm:cxn modelId="{1358CA6C-E401-4470-97A0-4F91808646BF}" type="presParOf" srcId="{8E98A198-C945-4CDA-B989-FD512CFAC313}" destId="{6AE6E3D0-9C23-4E2D-861E-7AD5A2FADFEC}" srcOrd="0" destOrd="0" presId="urn:microsoft.com/office/officeart/2005/8/layout/orgChart1"/>
    <dgm:cxn modelId="{315B0497-4A3A-4CEB-92CD-94557F117DEE}" type="presParOf" srcId="{8E98A198-C945-4CDA-B989-FD512CFAC313}" destId="{49595DD4-E7F1-468E-91E6-2943F55A3618}" srcOrd="1" destOrd="0" presId="urn:microsoft.com/office/officeart/2005/8/layout/orgChart1"/>
    <dgm:cxn modelId="{7D237565-3A44-40DF-A553-DC089A434068}" type="presParOf" srcId="{DCA0DD5C-2A3A-42DB-8ADD-8C9C68FE8FDD}" destId="{4644197B-AFD0-4749-A049-B77C523B0734}" srcOrd="1" destOrd="0" presId="urn:microsoft.com/office/officeart/2005/8/layout/orgChart1"/>
    <dgm:cxn modelId="{28F5B721-EC8B-48D8-BF22-353952E7A88C}" type="presParOf" srcId="{4644197B-AFD0-4749-A049-B77C523B0734}" destId="{6E8258F8-B92D-4186-96CC-5531EF4D24E8}" srcOrd="0" destOrd="0" presId="urn:microsoft.com/office/officeart/2005/8/layout/orgChart1"/>
    <dgm:cxn modelId="{96EABED0-624C-4BE3-A950-6155677CEA2D}" type="presParOf" srcId="{4644197B-AFD0-4749-A049-B77C523B0734}" destId="{2DD8856F-B922-4FCB-8667-D73B8EE2AF8E}" srcOrd="1" destOrd="0" presId="urn:microsoft.com/office/officeart/2005/8/layout/orgChart1"/>
    <dgm:cxn modelId="{44D2700A-2DFE-4E05-901A-8E1C5FEA26F0}" type="presParOf" srcId="{2DD8856F-B922-4FCB-8667-D73B8EE2AF8E}" destId="{79FD2566-1C08-4186-94E8-FA005CC5FF72}" srcOrd="0" destOrd="0" presId="urn:microsoft.com/office/officeart/2005/8/layout/orgChart1"/>
    <dgm:cxn modelId="{F930F8D8-D962-4A56-9244-38F09B18ED8C}" type="presParOf" srcId="{79FD2566-1C08-4186-94E8-FA005CC5FF72}" destId="{5474E6BA-E94E-4DEE-AE33-B2008333C549}" srcOrd="0" destOrd="0" presId="urn:microsoft.com/office/officeart/2005/8/layout/orgChart1"/>
    <dgm:cxn modelId="{BD1CB675-6DFA-4295-BD91-0A85AB272897}" type="presParOf" srcId="{79FD2566-1C08-4186-94E8-FA005CC5FF72}" destId="{022AB33B-D534-4DF6-8052-27B1163E182A}" srcOrd="1" destOrd="0" presId="urn:microsoft.com/office/officeart/2005/8/layout/orgChart1"/>
    <dgm:cxn modelId="{D3698298-CC07-4143-A40A-152CAC53122A}" type="presParOf" srcId="{2DD8856F-B922-4FCB-8667-D73B8EE2AF8E}" destId="{83A65B61-7A19-4CEF-96AE-613F20000097}" srcOrd="1" destOrd="0" presId="urn:microsoft.com/office/officeart/2005/8/layout/orgChart1"/>
    <dgm:cxn modelId="{7500B098-8A91-4D83-8CEE-F89CEAE4C4F6}" type="presParOf" srcId="{2DD8856F-B922-4FCB-8667-D73B8EE2AF8E}" destId="{6BFB9D5E-425A-4E4F-8834-E40A40B637A5}" srcOrd="2" destOrd="0" presId="urn:microsoft.com/office/officeart/2005/8/layout/orgChart1"/>
    <dgm:cxn modelId="{CCEEA667-C833-4F2B-9DF6-CAA3F9EAA035}" type="presParOf" srcId="{4644197B-AFD0-4749-A049-B77C523B0734}" destId="{B3D51628-3ECF-41D1-BF54-7405A76E9AB9}" srcOrd="2" destOrd="0" presId="urn:microsoft.com/office/officeart/2005/8/layout/orgChart1"/>
    <dgm:cxn modelId="{5E09623F-418F-49CA-86BC-9A22897FA57A}" type="presParOf" srcId="{4644197B-AFD0-4749-A049-B77C523B0734}" destId="{CA693CF6-566A-42D5-B8FD-C6277E4FF85A}" srcOrd="3" destOrd="0" presId="urn:microsoft.com/office/officeart/2005/8/layout/orgChart1"/>
    <dgm:cxn modelId="{4FC6AB18-3965-4BED-A0F2-786CFAAC554B}" type="presParOf" srcId="{CA693CF6-566A-42D5-B8FD-C6277E4FF85A}" destId="{F984DB21-E459-4C48-B154-0F264FB1DAA7}" srcOrd="0" destOrd="0" presId="urn:microsoft.com/office/officeart/2005/8/layout/orgChart1"/>
    <dgm:cxn modelId="{ECB8E91A-6CE5-442C-977F-D918AAEC719A}" type="presParOf" srcId="{F984DB21-E459-4C48-B154-0F264FB1DAA7}" destId="{F4C6C908-8A1A-4CE8-B941-A00BD08932E3}" srcOrd="0" destOrd="0" presId="urn:microsoft.com/office/officeart/2005/8/layout/orgChart1"/>
    <dgm:cxn modelId="{5794B37D-405A-4BEB-B472-DB8F7C7EFF72}" type="presParOf" srcId="{F984DB21-E459-4C48-B154-0F264FB1DAA7}" destId="{7F653230-1F12-40A9-8ADF-5A0FEA960591}" srcOrd="1" destOrd="0" presId="urn:microsoft.com/office/officeart/2005/8/layout/orgChart1"/>
    <dgm:cxn modelId="{1533F9D3-E5BE-4231-868F-C7B1D7F05DE6}" type="presParOf" srcId="{CA693CF6-566A-42D5-B8FD-C6277E4FF85A}" destId="{E39603C9-7715-41F8-AFA4-BDD15DF314BC}" srcOrd="1" destOrd="0" presId="urn:microsoft.com/office/officeart/2005/8/layout/orgChart1"/>
    <dgm:cxn modelId="{173CA76F-2D52-4FE7-9ED8-9C15143313D4}" type="presParOf" srcId="{CA693CF6-566A-42D5-B8FD-C6277E4FF85A}" destId="{18B3676C-F8E9-4E2C-BF5D-4E3E3AB72D5E}" srcOrd="2" destOrd="0" presId="urn:microsoft.com/office/officeart/2005/8/layout/orgChart1"/>
    <dgm:cxn modelId="{5897F2FF-FA87-433F-9FF3-E521A22B0C14}" type="presParOf" srcId="{DCA0DD5C-2A3A-42DB-8ADD-8C9C68FE8FDD}" destId="{A00BC109-EFEF-4801-90DE-20D968B38322}" srcOrd="2" destOrd="0" presId="urn:microsoft.com/office/officeart/2005/8/layout/orgChart1"/>
    <dgm:cxn modelId="{379A96B9-B976-4A8A-968E-00558E1B9E76}" type="presParOf" srcId="{2E5D66C2-ABB8-47D3-9C9D-7D6E8DC41081}" destId="{A2360540-FEEB-4135-9DE7-838FEB8C90EA}" srcOrd="2" destOrd="0" presId="urn:microsoft.com/office/officeart/2005/8/layout/orgChart1"/>
    <dgm:cxn modelId="{7F2EBDAA-205E-4949-A5C9-0FE8759A3F57}" type="presParOf" srcId="{2E5D66C2-ABB8-47D3-9C9D-7D6E8DC41081}" destId="{4D0B1420-369A-4250-B296-9DCC7C4CB03C}" srcOrd="3" destOrd="0" presId="urn:microsoft.com/office/officeart/2005/8/layout/orgChart1"/>
    <dgm:cxn modelId="{37771809-0D90-4C69-A121-B7FE4230EBEF}" type="presParOf" srcId="{4D0B1420-369A-4250-B296-9DCC7C4CB03C}" destId="{37D46A94-153A-409F-972D-5CFB2BACE18B}" srcOrd="0" destOrd="0" presId="urn:microsoft.com/office/officeart/2005/8/layout/orgChart1"/>
    <dgm:cxn modelId="{A70BEAE8-EDC8-452C-BCF7-FE8B6831B6D2}" type="presParOf" srcId="{37D46A94-153A-409F-972D-5CFB2BACE18B}" destId="{91563595-CC1E-4713-8954-4F4289E63D5B}" srcOrd="0" destOrd="0" presId="urn:microsoft.com/office/officeart/2005/8/layout/orgChart1"/>
    <dgm:cxn modelId="{8DC08D62-9A87-45DD-AA30-0CB29A2D656A}" type="presParOf" srcId="{37D46A94-153A-409F-972D-5CFB2BACE18B}" destId="{4611AD2A-3B95-4BFE-B782-C71224AC9DC3}" srcOrd="1" destOrd="0" presId="urn:microsoft.com/office/officeart/2005/8/layout/orgChart1"/>
    <dgm:cxn modelId="{3C9F51F6-4F19-401D-9BB7-02F8371445AC}" type="presParOf" srcId="{4D0B1420-369A-4250-B296-9DCC7C4CB03C}" destId="{BD663D8B-1C16-47CA-A5EF-923088E51862}" srcOrd="1" destOrd="0" presId="urn:microsoft.com/office/officeart/2005/8/layout/orgChart1"/>
    <dgm:cxn modelId="{F9DB2ADD-0904-4961-BF74-191EBAA14E9E}" type="presParOf" srcId="{BD663D8B-1C16-47CA-A5EF-923088E51862}" destId="{362FC658-1053-4848-A0AE-D0FBE1D5F336}" srcOrd="0" destOrd="0" presId="urn:microsoft.com/office/officeart/2005/8/layout/orgChart1"/>
    <dgm:cxn modelId="{DE5A24E1-D462-441F-A1AB-1AA02379FD97}" type="presParOf" srcId="{BD663D8B-1C16-47CA-A5EF-923088E51862}" destId="{D66E075D-81B9-48F6-841C-812D027171E0}" srcOrd="1" destOrd="0" presId="urn:microsoft.com/office/officeart/2005/8/layout/orgChart1"/>
    <dgm:cxn modelId="{23867FC9-2F4F-4497-99FB-B748C97A70F9}" type="presParOf" srcId="{D66E075D-81B9-48F6-841C-812D027171E0}" destId="{CB70E8AA-8B60-4A41-929A-C4D5C5ADD109}" srcOrd="0" destOrd="0" presId="urn:microsoft.com/office/officeart/2005/8/layout/orgChart1"/>
    <dgm:cxn modelId="{7EC95AE9-FDEA-4361-909B-7B2079F1A61F}" type="presParOf" srcId="{CB70E8AA-8B60-4A41-929A-C4D5C5ADD109}" destId="{DDB6FF7E-2D4C-42A3-86E6-709C043442EA}" srcOrd="0" destOrd="0" presId="urn:microsoft.com/office/officeart/2005/8/layout/orgChart1"/>
    <dgm:cxn modelId="{AB46C3BF-B581-497A-8B3D-9A15F9ABE9CD}" type="presParOf" srcId="{CB70E8AA-8B60-4A41-929A-C4D5C5ADD109}" destId="{184D64E3-002E-46A2-8BAB-E9C46BD7758E}" srcOrd="1" destOrd="0" presId="urn:microsoft.com/office/officeart/2005/8/layout/orgChart1"/>
    <dgm:cxn modelId="{580843F6-A1B5-4A4D-BD00-93A23E57F7BE}" type="presParOf" srcId="{D66E075D-81B9-48F6-841C-812D027171E0}" destId="{B84B2525-18C5-4AC3-9196-D5AFA9F0FA8E}" srcOrd="1" destOrd="0" presId="urn:microsoft.com/office/officeart/2005/8/layout/orgChart1"/>
    <dgm:cxn modelId="{F44CEFC6-3C80-4B6A-B350-A788D8465C02}" type="presParOf" srcId="{D66E075D-81B9-48F6-841C-812D027171E0}" destId="{BD6F32F6-6843-4B2C-8645-AA18A4DBDD1B}" srcOrd="2" destOrd="0" presId="urn:microsoft.com/office/officeart/2005/8/layout/orgChart1"/>
    <dgm:cxn modelId="{3D4FA8CF-CFFE-429C-BB9B-115917FD99FD}" type="presParOf" srcId="{4D0B1420-369A-4250-B296-9DCC7C4CB03C}" destId="{88718A72-254C-4B8E-B354-85FFAC572EF1}" srcOrd="2" destOrd="0" presId="urn:microsoft.com/office/officeart/2005/8/layout/orgChart1"/>
    <dgm:cxn modelId="{E75AAEDF-C1F3-4D4E-8CB4-F48EA9E0A308}" type="presParOf" srcId="{2E5D66C2-ABB8-47D3-9C9D-7D6E8DC41081}" destId="{3BCE690A-DD4E-4780-B83C-007861A2A48B}" srcOrd="4" destOrd="0" presId="urn:microsoft.com/office/officeart/2005/8/layout/orgChart1"/>
    <dgm:cxn modelId="{6D8FBFFA-6998-46DC-B961-E70DBED90993}" type="presParOf" srcId="{2E5D66C2-ABB8-47D3-9C9D-7D6E8DC41081}" destId="{99D30BB6-404B-4DFD-B647-5953AC839630}" srcOrd="5" destOrd="0" presId="urn:microsoft.com/office/officeart/2005/8/layout/orgChart1"/>
    <dgm:cxn modelId="{79F36FB0-181E-46ED-9CAA-1BAC1007F6BB}" type="presParOf" srcId="{99D30BB6-404B-4DFD-B647-5953AC839630}" destId="{38F84CF9-168F-4C26-BBD9-3409EAFFE7B3}" srcOrd="0" destOrd="0" presId="urn:microsoft.com/office/officeart/2005/8/layout/orgChart1"/>
    <dgm:cxn modelId="{E2FD4302-D2C9-439A-BEE3-FF05359061D5}" type="presParOf" srcId="{38F84CF9-168F-4C26-BBD9-3409EAFFE7B3}" destId="{5B117053-622C-41DC-A148-9ED1F0AD0396}" srcOrd="0" destOrd="0" presId="urn:microsoft.com/office/officeart/2005/8/layout/orgChart1"/>
    <dgm:cxn modelId="{E9F07415-4D2E-49FD-A034-A4015D4591A5}" type="presParOf" srcId="{38F84CF9-168F-4C26-BBD9-3409EAFFE7B3}" destId="{6C691554-A217-4DA5-AC72-F5226F76D4D4}" srcOrd="1" destOrd="0" presId="urn:microsoft.com/office/officeart/2005/8/layout/orgChart1"/>
    <dgm:cxn modelId="{F6B7F416-2E05-4A25-B631-5766623E27D9}" type="presParOf" srcId="{99D30BB6-404B-4DFD-B647-5953AC839630}" destId="{F6765F7A-D175-438C-A0D9-6474FC1AD506}" srcOrd="1" destOrd="0" presId="urn:microsoft.com/office/officeart/2005/8/layout/orgChart1"/>
    <dgm:cxn modelId="{DC90ABAE-8DBA-48D6-AD66-0A6255B0877D}" type="presParOf" srcId="{F6765F7A-D175-438C-A0D9-6474FC1AD506}" destId="{A74A4A98-CCB4-4439-8C63-9EF3E22C2E41}" srcOrd="0" destOrd="0" presId="urn:microsoft.com/office/officeart/2005/8/layout/orgChart1"/>
    <dgm:cxn modelId="{39859EBC-41DE-4894-AB1A-B25B08DFBB7D}" type="presParOf" srcId="{F6765F7A-D175-438C-A0D9-6474FC1AD506}" destId="{549C6630-FB82-4DD9-87B5-E60700AF44C9}" srcOrd="1" destOrd="0" presId="urn:microsoft.com/office/officeart/2005/8/layout/orgChart1"/>
    <dgm:cxn modelId="{90823778-5F3B-438F-8396-D330F3D71A18}" type="presParOf" srcId="{549C6630-FB82-4DD9-87B5-E60700AF44C9}" destId="{648FBA2B-D25F-415C-805F-39E1CF95AAF6}" srcOrd="0" destOrd="0" presId="urn:microsoft.com/office/officeart/2005/8/layout/orgChart1"/>
    <dgm:cxn modelId="{65DCB423-5169-4EA7-92FC-0B009C25F1A8}" type="presParOf" srcId="{648FBA2B-D25F-415C-805F-39E1CF95AAF6}" destId="{6141D09B-7270-49E1-ADA2-7EB43A7F6155}" srcOrd="0" destOrd="0" presId="urn:microsoft.com/office/officeart/2005/8/layout/orgChart1"/>
    <dgm:cxn modelId="{87F97702-D6CD-4646-9C66-DC66AD0E55FF}" type="presParOf" srcId="{648FBA2B-D25F-415C-805F-39E1CF95AAF6}" destId="{E1A85746-41AB-4CA5-B736-A17E192DC43D}" srcOrd="1" destOrd="0" presId="urn:microsoft.com/office/officeart/2005/8/layout/orgChart1"/>
    <dgm:cxn modelId="{F236C2A5-4CF2-4BD1-8810-B4DA5A6696DF}" type="presParOf" srcId="{549C6630-FB82-4DD9-87B5-E60700AF44C9}" destId="{357D44F1-B82D-416E-965B-AC065984F5AC}" srcOrd="1" destOrd="0" presId="urn:microsoft.com/office/officeart/2005/8/layout/orgChart1"/>
    <dgm:cxn modelId="{69D5BDFE-15E0-4F37-A1E8-F4FC7E1B3AA1}" type="presParOf" srcId="{549C6630-FB82-4DD9-87B5-E60700AF44C9}" destId="{D6112B53-CD38-4E95-8380-2E20744CE0A6}" srcOrd="2" destOrd="0" presId="urn:microsoft.com/office/officeart/2005/8/layout/orgChart1"/>
    <dgm:cxn modelId="{392767E1-D70E-4013-A72C-165ED9827834}" type="presParOf" srcId="{99D30BB6-404B-4DFD-B647-5953AC839630}" destId="{14B1ED23-CAD3-4526-B356-4BB06220ED25}" srcOrd="2" destOrd="0" presId="urn:microsoft.com/office/officeart/2005/8/layout/orgChart1"/>
    <dgm:cxn modelId="{14FA8A3A-9473-4116-ADF6-CAD93E09F4F5}" type="presParOf" srcId="{365F6F9C-868A-4725-9702-C2B9A5D2B9E2}" destId="{EBDE7132-EBB1-4D37-A57B-64917155882C}" srcOrd="2" destOrd="0" presId="urn:microsoft.com/office/officeart/2005/8/layout/orgChart1"/>
    <dgm:cxn modelId="{43444E32-D7E1-4308-9D90-844A0FE9E560}" type="presParOf" srcId="{EBDE7132-EBB1-4D37-A57B-64917155882C}" destId="{6BA22C02-7B08-4ACC-8D47-8EFFFD53240F}" srcOrd="0" destOrd="0" presId="urn:microsoft.com/office/officeart/2005/8/layout/orgChart1"/>
    <dgm:cxn modelId="{69A169B9-02CC-437B-9B94-0FE97D6F7EE5}" type="presParOf" srcId="{EBDE7132-EBB1-4D37-A57B-64917155882C}" destId="{B45813D3-5929-42BC-B639-3F9506581B9B}" srcOrd="1" destOrd="0" presId="urn:microsoft.com/office/officeart/2005/8/layout/orgChart1"/>
    <dgm:cxn modelId="{37143839-A52E-4DF5-AA62-29AF2DD9C00E}" type="presParOf" srcId="{B45813D3-5929-42BC-B639-3F9506581B9B}" destId="{CC795C9C-2A79-4510-A36A-79627FFE7AA7}" srcOrd="0" destOrd="0" presId="urn:microsoft.com/office/officeart/2005/8/layout/orgChart1"/>
    <dgm:cxn modelId="{3BDBA960-B7F1-4775-9AA8-E338EC5A008F}" type="presParOf" srcId="{CC795C9C-2A79-4510-A36A-79627FFE7AA7}" destId="{D8D37B01-9B05-40E8-8825-BC2AB9F78E55}" srcOrd="0" destOrd="0" presId="urn:microsoft.com/office/officeart/2005/8/layout/orgChart1"/>
    <dgm:cxn modelId="{B474E8B2-E914-4C6A-AC6A-FF09DA2A37E4}" type="presParOf" srcId="{CC795C9C-2A79-4510-A36A-79627FFE7AA7}" destId="{E6E3A710-AF34-474D-92C2-DD673DE27D86}" srcOrd="1" destOrd="0" presId="urn:microsoft.com/office/officeart/2005/8/layout/orgChart1"/>
    <dgm:cxn modelId="{997EBD08-4236-4563-A907-9D084ACC794E}" type="presParOf" srcId="{B45813D3-5929-42BC-B639-3F9506581B9B}" destId="{7C43CAD3-E6F1-4E1B-93D7-D249E63847DA}" srcOrd="1" destOrd="0" presId="urn:microsoft.com/office/officeart/2005/8/layout/orgChart1"/>
    <dgm:cxn modelId="{3EC6E79D-0679-4440-BAA8-31F8185CC599}" type="presParOf" srcId="{B45813D3-5929-42BC-B639-3F9506581B9B}" destId="{536EAF51-33C4-41BA-B4CB-BA7AC63CA0BD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A0B87-C35A-4586-A262-37A650A74397}" type="datetimeFigureOut">
              <a:rPr lang="ro-RO" smtClean="0"/>
              <a:t>15.05.2012</a:t>
            </a:fld>
            <a:endParaRPr lang="ro-RO" dirty="0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 dirty="0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AC9B0-1B84-46B4-84C8-1F75817CE05B}" type="slidenum">
              <a:rPr lang="ro-RO" smtClean="0"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37352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AC9B0-1B84-46B4-84C8-1F75817CE05B}" type="slidenum">
              <a:rPr lang="ro-RO" smtClean="0"/>
              <a:t>15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3875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4B7FE-BAD8-4840-B3D6-8FFA6FBE7445}" type="datetimeFigureOut">
              <a:rPr lang="ro-RO" smtClean="0"/>
              <a:pPr/>
              <a:t>15.05.2012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9CB2-4AD6-4D2F-B87B-095EAE2E0BC9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5" Type="http://schemas.openxmlformats.org/officeDocument/2006/relationships/image" Target="http://tbn1.google.com/images?q=tbn:O9vB_xTmEh393M:http://www.fmmc.ro/img/clienti.jpg" TargetMode="Externa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http://tbn2.google.com/images?q=tbn:BKJmYGF3Im8g2M:http://www.diamar.ro/pages/clienti_2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142976" y="1142984"/>
            <a:ext cx="6864881" cy="14948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o-RO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Fe.vitalshop.srl</a:t>
            </a:r>
            <a:endParaRPr lang="ro-RO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Imagine 2" descr="sigla 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714752"/>
            <a:ext cx="1928826" cy="2392273"/>
          </a:xfrm>
          <a:prstGeom prst="rect">
            <a:avLst/>
          </a:prstGeom>
        </p:spPr>
      </p:pic>
      <p:pic>
        <p:nvPicPr>
          <p:cNvPr id="1026" name="Picture 2" descr="http://www.a1.ro/usr/thumbs/thumb_375_x_248/2010/03/24/20800-supermarke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714752"/>
            <a:ext cx="3679896" cy="243363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857224" y="342900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FFCC"/>
                </a:solidFill>
                <a:latin typeface="Cooper Black" pitchFamily="18" charset="0"/>
              </a:rPr>
              <a:t>Misiunea noastra:</a:t>
            </a:r>
            <a:r>
              <a:rPr lang="en-US" sz="2800" dirty="0" smtClean="0">
                <a:solidFill>
                  <a:srgbClr val="FFFF00"/>
                </a:solidFill>
                <a:latin typeface="Berlin Sans FB Demi" pitchFamily="34" charset="0"/>
              </a:rPr>
              <a:t>este de a oferi clientilor nostri o gama larga de produse de calitate la preturi avantajoase.</a:t>
            </a:r>
          </a:p>
          <a:p>
            <a:endParaRPr lang="en-US" sz="2400" dirty="0" smtClean="0">
              <a:solidFill>
                <a:srgbClr val="FFFF00"/>
              </a:solidFill>
              <a:latin typeface="Berlin Sans FB Demi" pitchFamily="34" charset="0"/>
            </a:endParaRPr>
          </a:p>
          <a:p>
            <a:endParaRPr lang="en-US" sz="2800" dirty="0" smtClean="0">
              <a:solidFill>
                <a:srgbClr val="CC00FF"/>
              </a:solidFill>
              <a:latin typeface="Cooper Black" pitchFamily="18" charset="0"/>
            </a:endParaRPr>
          </a:p>
          <a:p>
            <a:endParaRPr lang="en-US" sz="2800" dirty="0" smtClean="0">
              <a:solidFill>
                <a:srgbClr val="CC00FF"/>
              </a:solidFill>
              <a:latin typeface="Cooper Black" pitchFamily="18" charset="0"/>
            </a:endParaRPr>
          </a:p>
          <a:p>
            <a:endParaRPr lang="ro-RO" sz="2800" dirty="0">
              <a:solidFill>
                <a:srgbClr val="CC00FF"/>
              </a:solidFill>
              <a:latin typeface="Cooper Black" pitchFamily="18" charset="0"/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1023714" y="692696"/>
            <a:ext cx="68580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800" b="1" dirty="0" smtClean="0">
                <a:solidFill>
                  <a:srgbClr val="0000FF"/>
                </a:solidFill>
              </a:rPr>
              <a:t>Probabilitatea cresterii cifrei de afaceri se mareste considerabil deoarece  detinem o tehnologie superioara,personal bine instruit si motivat si avem acces la materii prime ieftine</a:t>
            </a:r>
            <a:r>
              <a:rPr lang="ro-RO" sz="24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22530" name="Picture 2" descr="http://www.banisiafaceri.ro/media/img/text_zones/Romana/big_165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75747"/>
            <a:ext cx="3315096" cy="228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0077" y="548680"/>
            <a:ext cx="5807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Produse alimentare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5364" name="Picture 4" descr="http://plusdiscount.cybertech.ro/upload/images/Produse_marca_Pl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1844824"/>
            <a:ext cx="5832334" cy="388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734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8388" y="620688"/>
            <a:ext cx="6527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Produse nealimentare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6386" name="Picture 2" descr="http://www.market4u.ro/images/cat_nealiment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616624" cy="367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4984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9792" y="332656"/>
            <a:ext cx="3361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Electronice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16832"/>
            <a:ext cx="5184576" cy="41125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631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3848" y="404664"/>
            <a:ext cx="24064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Textile</a:t>
            </a: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8434" name="Picture 2" descr="http://www.magazine-online-imbracaminte.info/wp-content/uploads/2011/04/hm-organic-and-recycled-cotton-femei-si-barba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58990"/>
            <a:ext cx="5400600" cy="351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872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357290" y="642918"/>
            <a:ext cx="57150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it-IT" sz="2400" b="1" i="1" dirty="0" smtClean="0">
                <a:solidFill>
                  <a:srgbClr val="0000FF"/>
                </a:solidFill>
                <a:cs typeface="Times New Roman" pitchFamily="18" charset="0"/>
              </a:rPr>
              <a:t>Obiective propuse (privind activitatea)</a:t>
            </a:r>
            <a:endParaRPr lang="ro-RO" sz="2400" b="1" dirty="0" smtClean="0">
              <a:solidFill>
                <a:srgbClr val="0000FF"/>
              </a:solidFill>
            </a:endParaRPr>
          </a:p>
          <a:p>
            <a:pPr eaLnBrk="0" hangingPunct="0"/>
            <a:r>
              <a:rPr lang="it-IT" sz="2400" dirty="0" smtClean="0">
                <a:ea typeface="Times New Roman" pitchFamily="18" charset="0"/>
                <a:cs typeface="Arial" charset="0"/>
              </a:rPr>
              <a:t>-</a:t>
            </a:r>
            <a:r>
              <a:rPr lang="it-IT" sz="2400" b="1" dirty="0" smtClean="0">
                <a:ea typeface="Times New Roman" pitchFamily="18" charset="0"/>
                <a:cs typeface="Arial" charset="0"/>
              </a:rPr>
              <a:t>sa realizezam o prezentare generala a firmei de exercitiu</a:t>
            </a:r>
            <a:endParaRPr lang="ro-RO" sz="2400" b="1" dirty="0" smtClean="0"/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-sa realizezam oferta cat si pliantul firmei</a:t>
            </a:r>
            <a:endParaRPr lang="ro-RO" sz="2400" b="1" dirty="0" smtClean="0"/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-sa incheiem tranzactii</a:t>
            </a:r>
            <a:endParaRPr lang="ro-RO" sz="2400" b="1" dirty="0" smtClean="0"/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-sa ne desfasuram activitatea in conditii optime</a:t>
            </a:r>
            <a:endParaRPr lang="ro-RO" sz="2400" b="1" dirty="0" smtClean="0"/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-sa ne indeplinim sarcinile de lucru specifice fiecaruia salariat</a:t>
            </a:r>
            <a:endParaRPr lang="ro-RO" sz="2400" b="1" dirty="0" smtClean="0"/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-sa identificam concurentii        </a:t>
            </a:r>
            <a:endParaRPr lang="ro-RO" sz="2400" b="1" dirty="0" smtClean="0"/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-sa luam decizii corecte </a:t>
            </a:r>
          </a:p>
          <a:p>
            <a:pPr eaLnBrk="0" hangingPunct="0"/>
            <a:endParaRPr lang="it-IT" sz="2400" b="1" dirty="0" smtClean="0">
              <a:cs typeface="Times New Roman" pitchFamily="18" charset="0"/>
            </a:endParaRPr>
          </a:p>
          <a:p>
            <a:pPr eaLnBrk="0" hangingPunct="0"/>
            <a:r>
              <a:rPr lang="it-IT" sz="2400" b="1" dirty="0" smtClean="0">
                <a:cs typeface="Times New Roman" pitchFamily="18" charset="0"/>
              </a:rPr>
              <a:t>-munca in echipa             </a:t>
            </a:r>
            <a:endParaRPr lang="it-IT" sz="2400" b="1" dirty="0"/>
          </a:p>
        </p:txBody>
      </p:sp>
      <p:pic>
        <p:nvPicPr>
          <p:cNvPr id="3" name="Picture 6" descr="http://tbn1.google.com/images?q=tbn:O9vB_xTmEh393M:http://www.fmmc.ro/img/clienti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067944" y="4941168"/>
            <a:ext cx="2283931" cy="151850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214414" y="57148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it-IT" sz="2800" b="1" i="1" dirty="0" smtClean="0">
                <a:solidFill>
                  <a:srgbClr val="0000FF"/>
                </a:solidFill>
                <a:ea typeface="Times New Roman" pitchFamily="18" charset="0"/>
                <a:cs typeface="Arial" charset="0"/>
              </a:rPr>
              <a:t>Obiective generale</a:t>
            </a:r>
            <a:endParaRPr lang="ro-RO" sz="2800" dirty="0" smtClean="0">
              <a:solidFill>
                <a:srgbClr val="0000FF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it-IT" sz="2800" b="1" dirty="0" smtClean="0">
                <a:ea typeface="Times New Roman" pitchFamily="18" charset="0"/>
                <a:cs typeface="Arial" charset="0"/>
              </a:rPr>
              <a:t>-maximizarea profitului</a:t>
            </a:r>
            <a:endParaRPr lang="en-US" sz="2800" b="1" dirty="0" smtClean="0"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o-RO" sz="2800" b="1" dirty="0" smtClean="0">
                <a:cs typeface="Times New Roman" pitchFamily="18" charset="0"/>
              </a:rPr>
              <a:t>  </a:t>
            </a:r>
            <a:endParaRPr lang="ro-RO" sz="2800" b="1" dirty="0" smtClean="0"/>
          </a:p>
          <a:p>
            <a:pPr eaLnBrk="0" hangingPunct="0"/>
            <a:r>
              <a:rPr lang="ro-RO" sz="2800" dirty="0" smtClean="0">
                <a:cs typeface="Times New Roman" pitchFamily="18" charset="0"/>
              </a:rPr>
              <a:t> </a:t>
            </a:r>
            <a:endParaRPr lang="ro-RO" sz="2800" dirty="0"/>
          </a:p>
        </p:txBody>
      </p:sp>
      <p:sp>
        <p:nvSpPr>
          <p:cNvPr id="4" name="Dreptunghi 3"/>
          <p:cNvSpPr/>
          <p:nvPr/>
        </p:nvSpPr>
        <p:spPr>
          <a:xfrm>
            <a:off x="1184326" y="2425162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it-IT" sz="2800" b="1" dirty="0" smtClean="0">
                <a:ea typeface="Times New Roman" pitchFamily="18" charset="0"/>
                <a:cs typeface="Arial" charset="0"/>
              </a:rPr>
              <a:t>-cresterea cotei de piata </a:t>
            </a:r>
          </a:p>
          <a:p>
            <a:pPr eaLnBrk="0" hangingPunct="0"/>
            <a:endParaRPr lang="ro-RO" sz="2800" b="1" dirty="0" smtClean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it-IT" sz="2800" b="1" dirty="0" smtClean="0">
                <a:ea typeface="Times New Roman" pitchFamily="18" charset="0"/>
                <a:cs typeface="Arial" charset="0"/>
              </a:rPr>
              <a:t>-sa satisfacem nevoile clientiilor</a:t>
            </a:r>
          </a:p>
          <a:p>
            <a:pPr eaLnBrk="0" hangingPunct="0"/>
            <a:endParaRPr lang="it-IT" sz="2800" b="1" dirty="0" smtClean="0">
              <a:ea typeface="Times New Roman" pitchFamily="18" charset="0"/>
              <a:cs typeface="Arial" charset="0"/>
            </a:endParaRPr>
          </a:p>
          <a:p>
            <a:pPr eaLnBrk="0" hangingPunct="0"/>
            <a:endParaRPr lang="it-IT" sz="2800" b="1" dirty="0" smtClean="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it-IT" sz="2800" b="1" dirty="0" smtClean="0">
                <a:ea typeface="Times New Roman" pitchFamily="18" charset="0"/>
                <a:cs typeface="Arial" charset="0"/>
              </a:rPr>
              <a:t>-cresterea cifrei de afaceri</a:t>
            </a:r>
            <a:r>
              <a:rPr lang="it-IT" sz="2800" dirty="0" smtClean="0">
                <a:ea typeface="Times New Roman" pitchFamily="18" charset="0"/>
                <a:cs typeface="Arial" charset="0"/>
              </a:rPr>
              <a:t>          </a:t>
            </a:r>
            <a:endParaRPr lang="it-IT" sz="2800" dirty="0"/>
          </a:p>
        </p:txBody>
      </p:sp>
      <p:pic>
        <p:nvPicPr>
          <p:cNvPr id="5" name="Picture 4" descr="http://tbn2.google.com/images?q=tbn:BKJmYGF3Im8g2M:http://www.diamar.ro/pages/clienti_2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744282" y="3062752"/>
            <a:ext cx="2084263" cy="1676933"/>
          </a:xfrm>
          <a:prstGeom prst="rect">
            <a:avLst/>
          </a:prstGeom>
          <a:noFill/>
        </p:spPr>
      </p:pic>
      <p:pic>
        <p:nvPicPr>
          <p:cNvPr id="23556" name="Picture 4" descr="http://1.bp.blogspot.com/_eYna9LgQPYE/TN2UukY5SaI/AAAAAAAAAAU/bFckECBMr10/s1600/blog-profi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02600"/>
            <a:ext cx="2136352" cy="160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news-accounts.com/wp-content/uploads/2011/10/profit_from_return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112512"/>
            <a:ext cx="2355874" cy="176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myopera.com/community/graphics/speeddials/Opera-Background-Blue-Swir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" y="0"/>
            <a:ext cx="91406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82192" y="372720"/>
            <a:ext cx="62646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3600" dirty="0" smtClean="0">
                <a:solidFill>
                  <a:srgbClr val="7030A0"/>
                </a:solidFill>
                <a:latin typeface="Cooper Black" pitchFamily="18" charset="0"/>
              </a:rPr>
              <a:t>No</a:t>
            </a:r>
            <a:r>
              <a:rPr lang="en-US" sz="3600" dirty="0" smtClean="0">
                <a:solidFill>
                  <a:srgbClr val="7030A0"/>
                </a:solidFill>
                <a:latin typeface="Cooper Black" pitchFamily="18" charset="0"/>
              </a:rPr>
              <a:t>i</a:t>
            </a:r>
            <a:r>
              <a:rPr lang="ro-RO" sz="3600" dirty="0" smtClean="0">
                <a:solidFill>
                  <a:srgbClr val="7030A0"/>
                </a:solidFill>
                <a:latin typeface="Cooper Black" pitchFamily="18" charset="0"/>
              </a:rPr>
              <a:t> colectivul FE.VITALSHOP.SRL va asteptam cu drag sa va oferim produse de calitate superioara la preturi accesibile tuturor.</a:t>
            </a:r>
            <a:endParaRPr lang="ro-RO" sz="3600" dirty="0">
              <a:solidFill>
                <a:srgbClr val="7030A0"/>
              </a:solidFill>
              <a:latin typeface="Cooper Black" pitchFamily="18" charset="0"/>
            </a:endParaRPr>
          </a:p>
        </p:txBody>
      </p:sp>
      <p:pic>
        <p:nvPicPr>
          <p:cNvPr id="1028" name="Picture 4" descr="http://storage0.dms.mpinteractiv.ro/media/1/1/1688/5194067/1/supermarket-604-cristi-vatavu.jpg?width=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464" y="3789040"/>
            <a:ext cx="5270152" cy="297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0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42457226"/>
              </p:ext>
            </p:extLst>
          </p:nvPr>
        </p:nvGraphicFramePr>
        <p:xfrm>
          <a:off x="1214414" y="1285860"/>
          <a:ext cx="6515108" cy="5229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sp>
        <p:nvSpPr>
          <p:cNvPr id="14366" name="WordArt 30"/>
          <p:cNvSpPr>
            <a:spLocks noChangeArrowheads="1" noChangeShapeType="1" noTextEdit="1"/>
          </p:cNvSpPr>
          <p:nvPr/>
        </p:nvSpPr>
        <p:spPr bwMode="auto">
          <a:xfrm>
            <a:off x="3214678" y="285728"/>
            <a:ext cx="2557470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o-RO" sz="2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Organigrama</a:t>
            </a:r>
            <a:endParaRPr lang="ro-RO" sz="2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43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371776" y="571480"/>
            <a:ext cx="6224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Scurt istoric</a:t>
            </a:r>
            <a:endParaRPr lang="ro-RO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CasetăText 3"/>
          <p:cNvSpPr txBox="1"/>
          <p:nvPr/>
        </p:nvSpPr>
        <p:spPr>
          <a:xfrm>
            <a:off x="179512" y="2276872"/>
            <a:ext cx="4712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 smtClean="0"/>
              <a:t>Firma  FE.VITALSHOP.SRL a fost infiintata la data de 06.10.2011 cu un capital social de 360.000 lei.</a:t>
            </a:r>
          </a:p>
          <a:p>
            <a:pPr algn="ctr"/>
            <a:r>
              <a:rPr lang="ro-RO" sz="2400" b="1" dirty="0" smtClean="0"/>
              <a:t>Cei 9 asociati au cazut de acord </a:t>
            </a:r>
            <a:r>
              <a:rPr lang="en-US" sz="2400" b="1" dirty="0" smtClean="0"/>
              <a:t>sa infiinteze un supermarket </a:t>
            </a:r>
            <a:r>
              <a:rPr lang="ro-RO" sz="2400" b="1" dirty="0" smtClean="0"/>
              <a:t>pentru a putea vinde o diversitate de produse </a:t>
            </a:r>
          </a:p>
          <a:p>
            <a:pPr algn="ctr"/>
            <a:r>
              <a:rPr lang="ro-RO" sz="2400" b="1" dirty="0" smtClean="0"/>
              <a:t>care sunt necesare existentei.</a:t>
            </a:r>
            <a:endParaRPr lang="ro-RO" sz="2400" b="1" dirty="0"/>
          </a:p>
        </p:txBody>
      </p:sp>
      <p:pic>
        <p:nvPicPr>
          <p:cNvPr id="1026" name="Picture 2" descr="http://www.evotrend.ro/evotrend_business_solutio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076" y="2314652"/>
            <a:ext cx="3855606" cy="328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tăText 5"/>
          <p:cNvSpPr txBox="1"/>
          <p:nvPr/>
        </p:nvSpPr>
        <p:spPr>
          <a:xfrm>
            <a:off x="785786" y="785794"/>
            <a:ext cx="80010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o-RO" sz="3600" b="1" dirty="0" smtClean="0">
                <a:solidFill>
                  <a:srgbClr val="FFFF00"/>
                </a:solidFill>
                <a:latin typeface="Cooper Black" pitchFamily="18" charset="0"/>
              </a:rPr>
              <a:t>Sediul:</a:t>
            </a:r>
            <a:r>
              <a:rPr lang="ro-RO" sz="2800" dirty="0" smtClean="0">
                <a:solidFill>
                  <a:srgbClr val="7030A0"/>
                </a:solidFill>
                <a:latin typeface="Cooper Black" pitchFamily="18" charset="0"/>
              </a:rPr>
              <a:t>str.Magurii,nr.5,Cisnadie</a:t>
            </a:r>
          </a:p>
          <a:p>
            <a:r>
              <a:rPr lang="ro-RO" sz="2800" dirty="0" smtClean="0">
                <a:solidFill>
                  <a:srgbClr val="7030A0"/>
                </a:solidFill>
                <a:latin typeface="Cooper Black" pitchFamily="18" charset="0"/>
              </a:rPr>
              <a:t>    jud:Sibiu </a:t>
            </a:r>
          </a:p>
          <a:p>
            <a:pPr>
              <a:buFont typeface="Wingdings" pitchFamily="2" charset="2"/>
              <a:buChar char="v"/>
            </a:pPr>
            <a:r>
              <a:rPr lang="ro-RO" sz="3600" b="1" dirty="0" smtClean="0">
                <a:solidFill>
                  <a:srgbClr val="FFFF00"/>
                </a:solidFill>
                <a:latin typeface="Cooper Black" pitchFamily="18" charset="0"/>
              </a:rPr>
              <a:t>Obiect de activitate:</a:t>
            </a:r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comert cu </a:t>
            </a:r>
          </a:p>
          <a:p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    amanuntul         </a:t>
            </a:r>
          </a:p>
          <a:p>
            <a:pPr>
              <a:buFont typeface="Wingdings" pitchFamily="2" charset="2"/>
              <a:buChar char="v"/>
            </a:pPr>
            <a:r>
              <a:rPr lang="ro-RO" sz="3600" b="1" dirty="0" smtClean="0">
                <a:solidFill>
                  <a:srgbClr val="FFFF00"/>
                </a:solidFill>
                <a:latin typeface="Cooper Black" pitchFamily="18" charset="0"/>
              </a:rPr>
              <a:t>Motto:</a:t>
            </a:r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E vital sa gasesti tot ce iti</a:t>
            </a:r>
          </a:p>
          <a:p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    doresti! </a:t>
            </a:r>
          </a:p>
          <a:p>
            <a:pPr>
              <a:buFont typeface="Wingdings" pitchFamily="2" charset="2"/>
              <a:buChar char="v"/>
            </a:pPr>
            <a:r>
              <a:rPr lang="ro-RO" sz="3600" b="1" dirty="0" smtClean="0">
                <a:solidFill>
                  <a:srgbClr val="FFFF00"/>
                </a:solidFill>
                <a:latin typeface="Cooper Black" pitchFamily="18" charset="0"/>
              </a:rPr>
              <a:t>Capital social:</a:t>
            </a:r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360.000 lei</a:t>
            </a:r>
            <a:endParaRPr lang="ro-RO" sz="3600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3600" b="1" dirty="0" smtClean="0">
                <a:solidFill>
                  <a:srgbClr val="FFFF00"/>
                </a:solidFill>
                <a:latin typeface="Cooper Black" pitchFamily="18" charset="0"/>
              </a:rPr>
              <a:t>Slogan:</a:t>
            </a:r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Produse vitale pentru nevoile</a:t>
            </a:r>
          </a:p>
          <a:p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     tale</a:t>
            </a:r>
            <a:r>
              <a:rPr lang="en-US" sz="2800" b="1" dirty="0" smtClean="0">
                <a:solidFill>
                  <a:srgbClr val="7030A0"/>
                </a:solidFill>
                <a:latin typeface="Cooper Black" pitchFamily="18" charset="0"/>
              </a:rPr>
              <a:t>!</a:t>
            </a:r>
            <a:r>
              <a:rPr lang="ro-RO" sz="2800" b="1" dirty="0" smtClean="0">
                <a:solidFill>
                  <a:srgbClr val="7030A0"/>
                </a:solidFill>
                <a:latin typeface="Cooper Black" pitchFamily="18" charset="0"/>
              </a:rPr>
              <a:t>       </a:t>
            </a:r>
            <a:endParaRPr lang="ro-RO" sz="3600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r>
              <a:rPr lang="en-US" sz="3600" b="1" dirty="0" smtClean="0">
                <a:solidFill>
                  <a:srgbClr val="7030A0"/>
                </a:solidFill>
                <a:latin typeface="Cooper Black" pitchFamily="18" charset="0"/>
              </a:rPr>
              <a:t> </a:t>
            </a:r>
          </a:p>
          <a:p>
            <a:endParaRPr lang="ro-RO" sz="3600" b="1" dirty="0">
              <a:solidFill>
                <a:srgbClr val="7030A0"/>
              </a:solidFill>
              <a:latin typeface="Cooper Black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2643174" y="571480"/>
            <a:ext cx="3485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Concurenta</a:t>
            </a:r>
            <a:endParaRPr lang="ro-RO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CasetăText 3"/>
          <p:cNvSpPr txBox="1"/>
          <p:nvPr/>
        </p:nvSpPr>
        <p:spPr>
          <a:xfrm>
            <a:off x="1071538" y="2500306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i="1" dirty="0" smtClean="0"/>
              <a:t>Concurenta desemneaza relatiile de competitie dintre agentii economici in calitate de producatori sau cumparatori, relatii specifice economiei de piata.</a:t>
            </a:r>
            <a:endParaRPr lang="ro-RO" sz="2400" dirty="0"/>
          </a:p>
        </p:txBody>
      </p:sp>
      <p:sp>
        <p:nvSpPr>
          <p:cNvPr id="5" name="CasetăText 4"/>
          <p:cNvSpPr txBox="1"/>
          <p:nvPr/>
        </p:nvSpPr>
        <p:spPr>
          <a:xfrm>
            <a:off x="1214414" y="4071942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Concurenti directi: </a:t>
            </a:r>
          </a:p>
          <a:p>
            <a:r>
              <a:rPr lang="en-US" sz="2400" b="1" dirty="0" smtClean="0"/>
              <a:t>-FE.MAX-ENERGY.SRL</a:t>
            </a:r>
          </a:p>
          <a:p>
            <a:r>
              <a:rPr lang="en-US" sz="2400" b="1" dirty="0" smtClean="0"/>
              <a:t>-FE.PROGRES.SRL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Concurenti indirecti:</a:t>
            </a:r>
          </a:p>
          <a:p>
            <a:r>
              <a:rPr lang="en-US" sz="2400" b="1" dirty="0" smtClean="0"/>
              <a:t>-celelalte firme inregistrate la ROCT </a:t>
            </a:r>
            <a:endParaRPr lang="ro-RO" sz="2400" b="1" dirty="0"/>
          </a:p>
        </p:txBody>
      </p:sp>
      <p:sp>
        <p:nvSpPr>
          <p:cNvPr id="6" name="CasetăText 5"/>
          <p:cNvSpPr txBox="1"/>
          <p:nvPr/>
        </p:nvSpPr>
        <p:spPr>
          <a:xfrm>
            <a:off x="4286248" y="51435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o-RO" dirty="0"/>
          </a:p>
        </p:txBody>
      </p:sp>
      <p:pic>
        <p:nvPicPr>
          <p:cNvPr id="19458" name="Picture 2" descr="http://www.ccib.ro/afacerea/Imagemanager/afacerea2011/313/concuren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359" y="3900109"/>
            <a:ext cx="2871625" cy="28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214414" y="571480"/>
            <a:ext cx="6572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deSCRIEREA PIETEI</a:t>
            </a:r>
            <a:endParaRPr lang="ro-RO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CasetăText 2"/>
          <p:cNvSpPr txBox="1"/>
          <p:nvPr/>
        </p:nvSpPr>
        <p:spPr>
          <a:xfrm>
            <a:off x="928662" y="2357430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4" name="CasetăText 3"/>
          <p:cNvSpPr txBox="1"/>
          <p:nvPr/>
        </p:nvSpPr>
        <p:spPr>
          <a:xfrm>
            <a:off x="529258" y="2132856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o-RO" sz="2800" b="1" i="1" dirty="0" smtClean="0">
                <a:solidFill>
                  <a:srgbClr val="D41C51"/>
                </a:solidFill>
              </a:rPr>
              <a:t>Plan de actiune pentru atragerea clientilor</a:t>
            </a:r>
          </a:p>
          <a:p>
            <a:pPr algn="ctr">
              <a:buFont typeface="Wingdings" pitchFamily="2" charset="2"/>
              <a:buChar char="Ø"/>
            </a:pPr>
            <a:r>
              <a:rPr lang="ro-RO" sz="2800" b="1" i="1" dirty="0" smtClean="0">
                <a:solidFill>
                  <a:srgbClr val="0000FF"/>
                </a:solidFill>
                <a:latin typeface="Berlin Sans FB Demi" pitchFamily="34" charset="0"/>
              </a:rPr>
              <a:t>Atragerea si recastigarea clientilor  </a:t>
            </a:r>
            <a:r>
              <a:rPr lang="ro-RO" sz="2800" b="1" i="1" dirty="0" smtClean="0">
                <a:solidFill>
                  <a:srgbClr val="0000FF"/>
                </a:solidFill>
              </a:rPr>
              <a:t>este realizata prin intermediul:catalogului, ofertelor,pliantelor si a bunei dispozitii oferita de catre veritabila noastra firma.</a:t>
            </a:r>
            <a:endParaRPr lang="en-US" sz="2800" b="1" i="1" dirty="0" smtClean="0">
              <a:solidFill>
                <a:srgbClr val="0000FF"/>
              </a:solidFill>
            </a:endParaRPr>
          </a:p>
        </p:txBody>
      </p:sp>
      <p:pic>
        <p:nvPicPr>
          <p:cNvPr id="2050" name="Picture 2" descr="http://t1.gstatic.com/images?q=tbn:ANd9GcTwdA-hGW4KmG-k5Ocuvg4ZiLEcaes5LxbvtgGWaz7fDArHayh2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00" y="4077073"/>
            <a:ext cx="2615349" cy="226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1.gstatic.com/images?q=tbn:ANd9GcS6U2N2_9NeZ-Nq9l6oMkuNdqI9azrLplZA4XkkmvaZyn67dD8Eo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17334"/>
            <a:ext cx="2634656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1223070"/>
            <a:ext cx="698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Font typeface="Wingdings" pitchFamily="2" charset="2"/>
              <a:buChar char="Ø"/>
            </a:pPr>
            <a:r>
              <a:rPr lang="ro-RO" sz="2800" b="1" i="1" dirty="0">
                <a:solidFill>
                  <a:srgbClr val="0000FF"/>
                </a:solidFill>
              </a:rPr>
              <a:t>Pentru clientii fideli  acordam un card de fidelitate, cu ajutorul caruia  se face o reducere de </a:t>
            </a:r>
            <a:r>
              <a:rPr lang="en-US" sz="2800" b="1" i="1" dirty="0">
                <a:solidFill>
                  <a:srgbClr val="0000FF"/>
                </a:solidFill>
              </a:rPr>
              <a:t>1</a:t>
            </a:r>
            <a:r>
              <a:rPr lang="ro-RO" sz="2800" b="1" i="1" dirty="0">
                <a:solidFill>
                  <a:srgbClr val="0000FF"/>
                </a:solidFill>
              </a:rPr>
              <a:t>5% </a:t>
            </a:r>
            <a:r>
              <a:rPr lang="en-US" sz="2800" b="1" i="1" dirty="0">
                <a:solidFill>
                  <a:srgbClr val="0000FF"/>
                </a:solidFill>
              </a:rPr>
              <a:t>la fiecare dintre</a:t>
            </a:r>
            <a:r>
              <a:rPr lang="ro-RO" sz="2800" b="1" i="1" dirty="0">
                <a:solidFill>
                  <a:srgbClr val="0000FF"/>
                </a:solidFill>
              </a:rPr>
              <a:t> produse.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3779912" y="5517231"/>
            <a:ext cx="2664295" cy="64807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endParaRPr lang="en-US" sz="3600" kern="10" spc="0" dirty="0">
              <a:ln>
                <a:noFill/>
              </a:ln>
              <a:solidFill>
                <a:srgbClr val="00B0F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Harlow Solid Italic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2598388" y="3609021"/>
            <a:ext cx="3989835" cy="255628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57150">
            <a:solidFill>
              <a:srgbClr val="0070C0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2906360" y="3697921"/>
            <a:ext cx="3403287" cy="88320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>
              <a:buNone/>
            </a:pPr>
            <a:r>
              <a:rPr lang="ro-RO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Harlow Solid Italic"/>
              </a:rPr>
              <a:t>VitalShop</a:t>
            </a:r>
            <a:endParaRPr lang="ro-RO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Harlow Solid Italic"/>
            </a:endParaRPr>
          </a:p>
        </p:txBody>
      </p:sp>
      <p:pic>
        <p:nvPicPr>
          <p:cNvPr id="1031" name="Picture 7" descr="sigla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319" y="4581128"/>
            <a:ext cx="940593" cy="116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308871">
            <a:off x="3841416" y="4574022"/>
            <a:ext cx="1996903" cy="73087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>
              <a:buNone/>
            </a:pPr>
            <a:r>
              <a:rPr lang="en-US" sz="3600" b="1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Harrington"/>
              </a:rPr>
              <a:t>-15%</a:t>
            </a:r>
            <a:endParaRPr lang="en-US" sz="3600" b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Harrington"/>
            </a:endParaRPr>
          </a:p>
        </p:txBody>
      </p:sp>
      <p:sp>
        <p:nvSpPr>
          <p:cNvPr id="10" name="WordArt 9"/>
          <p:cNvSpPr>
            <a:spLocks noChangeArrowheads="1" noChangeShapeType="1" noTextEdit="1"/>
          </p:cNvSpPr>
          <p:nvPr/>
        </p:nvSpPr>
        <p:spPr bwMode="auto">
          <a:xfrm>
            <a:off x="3812654" y="5517231"/>
            <a:ext cx="2631553" cy="54967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en-US" sz="3600" kern="10" spc="0" dirty="0" smtClean="0">
                <a:ln>
                  <a:noFill/>
                </a:ln>
                <a:solidFill>
                  <a:srgbClr val="00B0F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Harlow Solid Italic"/>
              </a:rPr>
              <a:t>Card de fidelitate</a:t>
            </a:r>
            <a:endParaRPr lang="en-US" sz="3600" kern="10" spc="0" dirty="0">
              <a:ln>
                <a:noFill/>
              </a:ln>
              <a:solidFill>
                <a:srgbClr val="00B0F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Harlow Solid Ital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321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857224" y="1071546"/>
            <a:ext cx="76438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00FFCC"/>
                </a:solidFill>
              </a:rPr>
              <a:t>2. Evolutia  vanzarilor:</a:t>
            </a:r>
          </a:p>
          <a:p>
            <a:pPr>
              <a:buFont typeface="Wingdings" pitchFamily="2" charset="2"/>
              <a:buChar char="Ø"/>
            </a:pP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o-RO" sz="2800" b="1" i="1" dirty="0" smtClean="0">
                <a:solidFill>
                  <a:srgbClr val="0000FF"/>
                </a:solidFill>
              </a:rPr>
              <a:t>Datorita eficientei personalului nostru si a esteticii </a:t>
            </a:r>
            <a:r>
              <a:rPr lang="en-US" sz="2800" b="1" i="1" dirty="0" smtClean="0">
                <a:solidFill>
                  <a:srgbClr val="0000FF"/>
                </a:solidFill>
              </a:rPr>
              <a:t>supermarketului</a:t>
            </a:r>
            <a:r>
              <a:rPr lang="ro-RO" sz="2800" b="1" i="1" dirty="0" smtClean="0">
                <a:solidFill>
                  <a:srgbClr val="0000FF"/>
                </a:solidFill>
              </a:rPr>
              <a:t> s-a creat o explozie a vanzarilor.Clientii </a:t>
            </a:r>
            <a:r>
              <a:rPr lang="en-US" sz="2800" b="1" i="1" dirty="0" smtClean="0">
                <a:solidFill>
                  <a:srgbClr val="0000FF"/>
                </a:solidFill>
              </a:rPr>
              <a:t>dorind sa cumpere cat mai multe produse de la noi.</a:t>
            </a:r>
            <a:endParaRPr lang="ro-RO" sz="2800" b="1" i="1" dirty="0" smtClean="0">
              <a:solidFill>
                <a:srgbClr val="0000FF"/>
              </a:solidFill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1043608" y="4263050"/>
            <a:ext cx="4415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Clientul nostru</a:t>
            </a:r>
            <a:endParaRPr lang="ro-RO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Dreptunghi 3"/>
          <p:cNvSpPr/>
          <p:nvPr/>
        </p:nvSpPr>
        <p:spPr>
          <a:xfrm>
            <a:off x="866352" y="5162574"/>
            <a:ext cx="4908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stapanul</a:t>
            </a:r>
            <a:r>
              <a:rPr lang="ro-RO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nostru</a:t>
            </a:r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</a:t>
            </a:r>
            <a:endParaRPr lang="ro-RO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482" name="Picture 2" descr="http://tb.ziareromania.ro/Cum-iti-poti--concedia--clientii/87aadaf09bc0d3b7f/240/0/1/70/Cum-iti-poti--concedia--client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759" y="3861049"/>
            <a:ext cx="2468331" cy="246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99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886681" y="332656"/>
            <a:ext cx="5370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Ideea de afaceri</a:t>
            </a:r>
            <a:endParaRPr lang="ro-RO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asetăText 2"/>
          <p:cNvSpPr txBox="1"/>
          <p:nvPr/>
        </p:nvSpPr>
        <p:spPr>
          <a:xfrm>
            <a:off x="857224" y="1844824"/>
            <a:ext cx="7429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 smtClean="0">
                <a:solidFill>
                  <a:srgbClr val="0000FF"/>
                </a:solidFill>
              </a:rPr>
              <a:t>FE.VITALSHOP.SRL este un supermarket care are in vedere satisfacerea tuturor clientilor atat din tara cat si din exterior.</a:t>
            </a:r>
          </a:p>
          <a:p>
            <a:pPr algn="ctr"/>
            <a:r>
              <a:rPr lang="ro-RO" sz="2400" b="1" dirty="0" smtClean="0">
                <a:solidFill>
                  <a:srgbClr val="0000FF"/>
                </a:solidFill>
              </a:rPr>
              <a:t>Cladirea se intinde pe o suprafata de  2.000 m si dispune de  toate utilitatile necesare  functionarii  in bune conditii.</a:t>
            </a:r>
          </a:p>
          <a:p>
            <a:pPr algn="ctr"/>
            <a:r>
              <a:rPr lang="ro-RO" sz="2400" b="1" dirty="0" smtClean="0">
                <a:solidFill>
                  <a:srgbClr val="0000FF"/>
                </a:solidFill>
              </a:rPr>
              <a:t>Intrucat  cererile pe piata  ale consumatorilor  sunt din ce in ce mai  mari ,existenta unui astfel de supermarket este o afacere profitabila.</a:t>
            </a:r>
          </a:p>
          <a:p>
            <a:endParaRPr lang="en-US" dirty="0" smtClean="0"/>
          </a:p>
          <a:p>
            <a:endParaRPr lang="ro-RO" dirty="0"/>
          </a:p>
        </p:txBody>
      </p:sp>
      <p:pic>
        <p:nvPicPr>
          <p:cNvPr id="21506" name="Picture 2" descr="http://tb.bizwiz.ro/Inventii-de-inceput-de-an--cele-mai-tari-idei-de-afaceri-din-tehnologie/188fee5fded01da47/250/0/1/70/Inventii-de-inceput-de-an--cele-mai-tari-idei-de-afaceri-din-tehnolog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836583"/>
            <a:ext cx="2731479" cy="195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restartedu.ro/sites/default/files/imagecache/project_page/project_imgs/Start%20in%20afacer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836583"/>
            <a:ext cx="2679201" cy="200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1.3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1.3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1.1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|1|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1|1.3"/>
</p:tagLst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465</Words>
  <Application>Microsoft Office PowerPoint</Application>
  <PresentationFormat>Expunere pe ecran (4:3)</PresentationFormat>
  <Paragraphs>86</Paragraphs>
  <Slides>17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17</vt:i4>
      </vt:variant>
    </vt:vector>
  </HeadingPairs>
  <TitlesOfParts>
    <vt:vector size="18" baseType="lpstr">
      <vt:lpstr>Temă Office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elev</dc:creator>
  <cp:lastModifiedBy>Elev</cp:lastModifiedBy>
  <cp:revision>45</cp:revision>
  <dcterms:created xsi:type="dcterms:W3CDTF">2012-03-29T08:24:00Z</dcterms:created>
  <dcterms:modified xsi:type="dcterms:W3CDTF">2012-05-14T23:53:41Z</dcterms:modified>
</cp:coreProperties>
</file>